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al Unicode Bold" charset="-128"/>
      <p:regular r:id="rId12"/>
    </p:embeddedFont>
    <p:embeddedFont>
      <p:font typeface="Arial Unicode" charset="-128"/>
      <p:regular r:id="rId13"/>
    </p:embeddedFont>
    <p:embeddedFont>
      <p:font typeface="Arial Nova Bold" charset="0"/>
      <p:regular r:id="rId14"/>
      <p:bold r:id="rId15"/>
    </p:embeddedFont>
    <p:embeddedFont>
      <p:font typeface="Arial Nova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90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23.5.2025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08291" y="2174246"/>
            <a:ext cx="10163752" cy="2452657"/>
            <a:chOff x="0" y="0"/>
            <a:chExt cx="13551669" cy="3270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51669" cy="3270209"/>
            </a:xfrm>
            <a:custGeom>
              <a:avLst/>
              <a:gdLst/>
              <a:ahLst/>
              <a:cxnLst/>
              <a:rect l="l" t="t" r="r" b="b"/>
              <a:pathLst>
                <a:path w="13551669" h="3270209">
                  <a:moveTo>
                    <a:pt x="0" y="0"/>
                  </a:moveTo>
                  <a:lnTo>
                    <a:pt x="13551669" y="0"/>
                  </a:lnTo>
                  <a:lnTo>
                    <a:pt x="13551669" y="3270209"/>
                  </a:lnTo>
                  <a:lnTo>
                    <a:pt x="0" y="32702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551669" cy="33083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8125"/>
                </a:lnSpc>
              </a:pPr>
              <a:r>
                <a:rPr lang="en-US" sz="65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ПРОТИДІЯ ЗАЧЕПІНГУ: БЕЗПЕКА НА ЗАЛІЗНИЦІ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2322" y="5593248"/>
            <a:ext cx="9335691" cy="3088838"/>
            <a:chOff x="0" y="0"/>
            <a:chExt cx="12447588" cy="4118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47588" cy="4118451"/>
            </a:xfrm>
            <a:custGeom>
              <a:avLst/>
              <a:gdLst/>
              <a:ahLst/>
              <a:cxnLst/>
              <a:rect l="l" t="t" r="r" b="b"/>
              <a:pathLst>
                <a:path w="12447588" h="4118451">
                  <a:moveTo>
                    <a:pt x="0" y="0"/>
                  </a:moveTo>
                  <a:lnTo>
                    <a:pt x="12447588" y="0"/>
                  </a:lnTo>
                  <a:lnTo>
                    <a:pt x="12447588" y="4118451"/>
                  </a:lnTo>
                  <a:lnTo>
                    <a:pt x="0" y="41184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12447588" cy="4232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64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Сьогодні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ми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поговоримо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про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безпеку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на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залізниці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.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Розглянемо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чому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зачепінг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є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небезпечним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які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наслідки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можуть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чекати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на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тих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хто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нехтує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правилами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безпеки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,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та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як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можна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захистити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себе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і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своїх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друзів</a:t>
              </a:r>
              <a:r>
                <a:rPr lang="en-US" sz="3000" dirty="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242755" y="0"/>
            <a:ext cx="7045245" cy="10287000"/>
          </a:xfrm>
          <a:custGeom>
            <a:avLst/>
            <a:gdLst/>
            <a:ahLst/>
            <a:cxnLst/>
            <a:rect l="l" t="t" r="r" b="b"/>
            <a:pathLst>
              <a:path w="7045245" h="10287000">
                <a:moveTo>
                  <a:pt x="0" y="0"/>
                </a:moveTo>
                <a:lnTo>
                  <a:pt x="7045245" y="0"/>
                </a:lnTo>
                <a:lnTo>
                  <a:pt x="70452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443" r="-3778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1091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279777" y="3505340"/>
            <a:ext cx="11403856" cy="1530559"/>
            <a:chOff x="0" y="0"/>
            <a:chExt cx="15205141" cy="20407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05142" cy="2040746"/>
            </a:xfrm>
            <a:custGeom>
              <a:avLst/>
              <a:gdLst/>
              <a:ahLst/>
              <a:cxnLst/>
              <a:rect l="l" t="t" r="r" b="b"/>
              <a:pathLst>
                <a:path w="15205142" h="2040746">
                  <a:moveTo>
                    <a:pt x="0" y="0"/>
                  </a:moveTo>
                  <a:lnTo>
                    <a:pt x="15205142" y="0"/>
                  </a:lnTo>
                  <a:lnTo>
                    <a:pt x="15205142" y="2040746"/>
                  </a:lnTo>
                  <a:lnTo>
                    <a:pt x="0" y="20407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205141" cy="20788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749"/>
                </a:lnSpc>
              </a:pPr>
              <a:r>
                <a:rPr lang="en-US" sz="6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ЩО ТАКЕ ЗАЧЕПІНГ?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346180"/>
            <a:ext cx="3520231" cy="709662"/>
            <a:chOff x="0" y="0"/>
            <a:chExt cx="4693642" cy="9462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93642" cy="946216"/>
            </a:xfrm>
            <a:custGeom>
              <a:avLst/>
              <a:gdLst/>
              <a:ahLst/>
              <a:cxnLst/>
              <a:rect l="l" t="t" r="r" b="b"/>
              <a:pathLst>
                <a:path w="4693642" h="946216">
                  <a:moveTo>
                    <a:pt x="0" y="0"/>
                  </a:moveTo>
                  <a:lnTo>
                    <a:pt x="4693642" y="0"/>
                  </a:lnTo>
                  <a:lnTo>
                    <a:pt x="4693642" y="946216"/>
                  </a:lnTo>
                  <a:lnTo>
                    <a:pt x="0" y="946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4693642" cy="9557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ВИЗНАЧЕННЯ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6370167"/>
            <a:ext cx="7731919" cy="2775056"/>
            <a:chOff x="0" y="0"/>
            <a:chExt cx="10309225" cy="37000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09225" cy="3700074"/>
            </a:xfrm>
            <a:custGeom>
              <a:avLst/>
              <a:gdLst/>
              <a:ahLst/>
              <a:cxnLst/>
              <a:rect l="l" t="t" r="r" b="b"/>
              <a:pathLst>
                <a:path w="10309225" h="3700074">
                  <a:moveTo>
                    <a:pt x="0" y="0"/>
                  </a:moveTo>
                  <a:lnTo>
                    <a:pt x="10309225" y="0"/>
                  </a:lnTo>
                  <a:lnTo>
                    <a:pt x="10309225" y="3700074"/>
                  </a:lnTo>
                  <a:lnTo>
                    <a:pt x="0" y="37000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0309225" cy="3766749"/>
            </a:xfrm>
            <a:prstGeom prst="rect">
              <a:avLst/>
            </a:prstGeom>
          </p:spPr>
          <p:txBody>
            <a:bodyPr lIns="101600" tIns="101600" rIns="101600" bIns="101600" rtlCol="0" anchor="t"/>
            <a:lstStyle/>
            <a:p>
              <a:pPr algn="l">
                <a:lnSpc>
                  <a:spcPts val="4900"/>
                </a:lnSpc>
              </a:pPr>
              <a:r>
                <a:rPr lang="en-US" sz="3500" spc="1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Зачепінг — це коли людина чіпляється за зовнішні частини рухомого потяга або залазить на дах вагона.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27381" y="5474049"/>
            <a:ext cx="3520231" cy="709662"/>
            <a:chOff x="0" y="0"/>
            <a:chExt cx="4693642" cy="9462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93642" cy="946216"/>
            </a:xfrm>
            <a:custGeom>
              <a:avLst/>
              <a:gdLst/>
              <a:ahLst/>
              <a:cxnLst/>
              <a:rect l="l" t="t" r="r" b="b"/>
              <a:pathLst>
                <a:path w="4693642" h="946216">
                  <a:moveTo>
                    <a:pt x="0" y="0"/>
                  </a:moveTo>
                  <a:lnTo>
                    <a:pt x="4693642" y="0"/>
                  </a:lnTo>
                  <a:lnTo>
                    <a:pt x="4693642" y="946216"/>
                  </a:lnTo>
                  <a:lnTo>
                    <a:pt x="0" y="946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4693642" cy="9557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НЕБЕЗПЕКА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27381" y="6493348"/>
            <a:ext cx="7731919" cy="2905145"/>
            <a:chOff x="0" y="0"/>
            <a:chExt cx="10309225" cy="38735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09225" cy="3873526"/>
            </a:xfrm>
            <a:custGeom>
              <a:avLst/>
              <a:gdLst/>
              <a:ahLst/>
              <a:cxnLst/>
              <a:rect l="l" t="t" r="r" b="b"/>
              <a:pathLst>
                <a:path w="10309225" h="3873526">
                  <a:moveTo>
                    <a:pt x="0" y="0"/>
                  </a:moveTo>
                  <a:lnTo>
                    <a:pt x="10309225" y="0"/>
                  </a:lnTo>
                  <a:lnTo>
                    <a:pt x="10309225" y="3873526"/>
                  </a:lnTo>
                  <a:lnTo>
                    <a:pt x="0" y="3873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33350"/>
              <a:ext cx="10309225" cy="40068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675"/>
                </a:lnSpc>
              </a:pPr>
              <a:r>
                <a:rPr lang="en-US" sz="35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Це одна з найнебезпечніших форм екстремального дозвілля, яка може спричинити серйозні травми або навіть загибель.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22692" y="0"/>
            <a:ext cx="18310692" cy="3069233"/>
          </a:xfrm>
          <a:custGeom>
            <a:avLst/>
            <a:gdLst/>
            <a:ahLst/>
            <a:cxnLst/>
            <a:rect l="l" t="t" r="r" b="b"/>
            <a:pathLst>
              <a:path w="18310692" h="3069233">
                <a:moveTo>
                  <a:pt x="0" y="0"/>
                </a:moveTo>
                <a:lnTo>
                  <a:pt x="18310692" y="0"/>
                </a:lnTo>
                <a:lnTo>
                  <a:pt x="18310692" y="3069233"/>
                </a:lnTo>
                <a:lnTo>
                  <a:pt x="0" y="306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0" t="-23670" r="-560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826709" y="0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740200"/>
          </a:xfrm>
          <a:custGeom>
            <a:avLst/>
            <a:gdLst/>
            <a:ahLst/>
            <a:cxnLst/>
            <a:rect l="l" t="t" r="r" b="b"/>
            <a:pathLst>
              <a:path w="18288000" h="3740200">
                <a:moveTo>
                  <a:pt x="0" y="0"/>
                </a:moveTo>
                <a:lnTo>
                  <a:pt x="18288000" y="0"/>
                </a:lnTo>
                <a:lnTo>
                  <a:pt x="18288000" y="3740200"/>
                </a:lnTo>
                <a:lnTo>
                  <a:pt x="0" y="3740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" b="-41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716908" y="4441834"/>
            <a:ext cx="11120437" cy="1201223"/>
            <a:chOff x="0" y="0"/>
            <a:chExt cx="14827250" cy="16016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827250" cy="1601630"/>
            </a:xfrm>
            <a:custGeom>
              <a:avLst/>
              <a:gdLst/>
              <a:ahLst/>
              <a:cxnLst/>
              <a:rect l="l" t="t" r="r" b="b"/>
              <a:pathLst>
                <a:path w="14827250" h="1601630">
                  <a:moveTo>
                    <a:pt x="0" y="0"/>
                  </a:moveTo>
                  <a:lnTo>
                    <a:pt x="14827250" y="0"/>
                  </a:lnTo>
                  <a:lnTo>
                    <a:pt x="14827250" y="1601630"/>
                  </a:lnTo>
                  <a:lnTo>
                    <a:pt x="0" y="1601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827250" cy="16302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875"/>
                </a:lnSpc>
              </a:pPr>
              <a:r>
                <a:rPr lang="en-US" sz="55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ОСНОВНІ РИЗИКИ ЗАЧЕПІНГУ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2867" y="6344691"/>
            <a:ext cx="701725" cy="701725"/>
            <a:chOff x="0" y="0"/>
            <a:chExt cx="935633" cy="935633"/>
          </a:xfrm>
        </p:grpSpPr>
        <p:sp>
          <p:nvSpPr>
            <p:cNvPr id="10" name="Freeform 10"/>
            <p:cNvSpPr/>
            <p:nvPr/>
          </p:nvSpPr>
          <p:spPr>
            <a:xfrm>
              <a:off x="19050" y="19050"/>
              <a:ext cx="897509" cy="897509"/>
            </a:xfrm>
            <a:custGeom>
              <a:avLst/>
              <a:gdLst/>
              <a:ahLst/>
              <a:cxnLst/>
              <a:rect l="l" t="t" r="r" b="b"/>
              <a:pathLst>
                <a:path w="897509" h="897509">
                  <a:moveTo>
                    <a:pt x="0" y="448818"/>
                  </a:moveTo>
                  <a:cubicBezTo>
                    <a:pt x="0" y="200914"/>
                    <a:pt x="200914" y="0"/>
                    <a:pt x="448818" y="0"/>
                  </a:cubicBezTo>
                  <a:cubicBezTo>
                    <a:pt x="696722" y="0"/>
                    <a:pt x="897509" y="200914"/>
                    <a:pt x="897509" y="448818"/>
                  </a:cubicBezTo>
                  <a:cubicBezTo>
                    <a:pt x="897509" y="696722"/>
                    <a:pt x="696595" y="897509"/>
                    <a:pt x="448818" y="897509"/>
                  </a:cubicBezTo>
                  <a:cubicBezTo>
                    <a:pt x="201041" y="897509"/>
                    <a:pt x="0" y="696595"/>
                    <a:pt x="0" y="448818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35609" cy="935736"/>
            </a:xfrm>
            <a:custGeom>
              <a:avLst/>
              <a:gdLst/>
              <a:ahLst/>
              <a:cxnLst/>
              <a:rect l="l" t="t" r="r" b="b"/>
              <a:pathLst>
                <a:path w="935609" h="935736">
                  <a:moveTo>
                    <a:pt x="0" y="467868"/>
                  </a:moveTo>
                  <a:cubicBezTo>
                    <a:pt x="0" y="209423"/>
                    <a:pt x="209423" y="0"/>
                    <a:pt x="467868" y="0"/>
                  </a:cubicBezTo>
                  <a:cubicBezTo>
                    <a:pt x="471424" y="0"/>
                    <a:pt x="474980" y="1016"/>
                    <a:pt x="477901" y="2921"/>
                  </a:cubicBezTo>
                  <a:lnTo>
                    <a:pt x="467868" y="19050"/>
                  </a:lnTo>
                  <a:lnTo>
                    <a:pt x="467868" y="0"/>
                  </a:lnTo>
                  <a:lnTo>
                    <a:pt x="467868" y="19050"/>
                  </a:lnTo>
                  <a:lnTo>
                    <a:pt x="467868" y="0"/>
                  </a:lnTo>
                  <a:cubicBezTo>
                    <a:pt x="726186" y="0"/>
                    <a:pt x="935609" y="209423"/>
                    <a:pt x="935609" y="467868"/>
                  </a:cubicBezTo>
                  <a:cubicBezTo>
                    <a:pt x="935609" y="475107"/>
                    <a:pt x="931545" y="481711"/>
                    <a:pt x="925068" y="484886"/>
                  </a:cubicBezTo>
                  <a:lnTo>
                    <a:pt x="916559" y="467868"/>
                  </a:lnTo>
                  <a:lnTo>
                    <a:pt x="935609" y="467868"/>
                  </a:lnTo>
                  <a:cubicBezTo>
                    <a:pt x="935609" y="726186"/>
                    <a:pt x="726186" y="935736"/>
                    <a:pt x="467741" y="935736"/>
                  </a:cubicBezTo>
                  <a:lnTo>
                    <a:pt x="467741" y="916686"/>
                  </a:lnTo>
                  <a:lnTo>
                    <a:pt x="467741" y="897636"/>
                  </a:lnTo>
                  <a:lnTo>
                    <a:pt x="467741" y="916686"/>
                  </a:lnTo>
                  <a:lnTo>
                    <a:pt x="467741" y="935736"/>
                  </a:lnTo>
                  <a:cubicBezTo>
                    <a:pt x="209423" y="935609"/>
                    <a:pt x="0" y="726186"/>
                    <a:pt x="0" y="467868"/>
                  </a:cubicBezTo>
                  <a:lnTo>
                    <a:pt x="19050" y="467868"/>
                  </a:lnTo>
                  <a:lnTo>
                    <a:pt x="0" y="467868"/>
                  </a:lnTo>
                  <a:moveTo>
                    <a:pt x="38100" y="467868"/>
                  </a:moveTo>
                  <a:lnTo>
                    <a:pt x="19050" y="467868"/>
                  </a:lnTo>
                  <a:lnTo>
                    <a:pt x="38100" y="467868"/>
                  </a:lnTo>
                  <a:cubicBezTo>
                    <a:pt x="38100" y="705104"/>
                    <a:pt x="230505" y="897509"/>
                    <a:pt x="467868" y="897509"/>
                  </a:cubicBezTo>
                  <a:cubicBezTo>
                    <a:pt x="478409" y="897509"/>
                    <a:pt x="486918" y="906018"/>
                    <a:pt x="486918" y="916559"/>
                  </a:cubicBezTo>
                  <a:cubicBezTo>
                    <a:pt x="486918" y="927100"/>
                    <a:pt x="478409" y="935609"/>
                    <a:pt x="467868" y="935609"/>
                  </a:cubicBezTo>
                  <a:cubicBezTo>
                    <a:pt x="457327" y="935609"/>
                    <a:pt x="448818" y="927100"/>
                    <a:pt x="448818" y="916559"/>
                  </a:cubicBezTo>
                  <a:cubicBezTo>
                    <a:pt x="448818" y="906018"/>
                    <a:pt x="457327" y="897509"/>
                    <a:pt x="467868" y="897509"/>
                  </a:cubicBezTo>
                  <a:cubicBezTo>
                    <a:pt x="705231" y="897509"/>
                    <a:pt x="897636" y="705104"/>
                    <a:pt x="897636" y="467741"/>
                  </a:cubicBezTo>
                  <a:cubicBezTo>
                    <a:pt x="897636" y="460502"/>
                    <a:pt x="901700" y="453898"/>
                    <a:pt x="908177" y="450723"/>
                  </a:cubicBezTo>
                  <a:lnTo>
                    <a:pt x="916686" y="467741"/>
                  </a:lnTo>
                  <a:lnTo>
                    <a:pt x="897636" y="467741"/>
                  </a:lnTo>
                  <a:cubicBezTo>
                    <a:pt x="897509" y="230505"/>
                    <a:pt x="705104" y="38100"/>
                    <a:pt x="467868" y="38100"/>
                  </a:cubicBezTo>
                  <a:cubicBezTo>
                    <a:pt x="464312" y="38100"/>
                    <a:pt x="460756" y="37084"/>
                    <a:pt x="457835" y="35179"/>
                  </a:cubicBezTo>
                  <a:lnTo>
                    <a:pt x="467868" y="19050"/>
                  </a:lnTo>
                  <a:lnTo>
                    <a:pt x="467868" y="38100"/>
                  </a:lnTo>
                  <a:cubicBezTo>
                    <a:pt x="230505" y="38100"/>
                    <a:pt x="38100" y="230505"/>
                    <a:pt x="38100" y="467868"/>
                  </a:cubicBezTo>
                  <a:close/>
                </a:path>
              </a:pathLst>
            </a:custGeom>
            <a:solidFill>
              <a:srgbClr val="F2B42D"/>
            </a:solidFill>
          </p:spPr>
        </p:sp>
      </p:grpSp>
      <p:sp>
        <p:nvSpPr>
          <p:cNvPr id="12" name="Freeform 12" descr="preencoded.png"/>
          <p:cNvSpPr/>
          <p:nvPr/>
        </p:nvSpPr>
        <p:spPr>
          <a:xfrm>
            <a:off x="1172468" y="6431459"/>
            <a:ext cx="422374" cy="528043"/>
          </a:xfrm>
          <a:custGeom>
            <a:avLst/>
            <a:gdLst/>
            <a:ahLst/>
            <a:cxnLst/>
            <a:rect l="l" t="t" r="r" b="b"/>
            <a:pathLst>
              <a:path w="422374" h="528043">
                <a:moveTo>
                  <a:pt x="0" y="0"/>
                </a:moveTo>
                <a:lnTo>
                  <a:pt x="422373" y="0"/>
                </a:lnTo>
                <a:lnTo>
                  <a:pt x="422373" y="528042"/>
                </a:lnTo>
                <a:lnTo>
                  <a:pt x="0" y="528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" r="-7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72395" y="6358979"/>
            <a:ext cx="3520231" cy="537009"/>
            <a:chOff x="0" y="0"/>
            <a:chExt cx="4693642" cy="7160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93642" cy="716012"/>
            </a:xfrm>
            <a:custGeom>
              <a:avLst/>
              <a:gdLst/>
              <a:ahLst/>
              <a:cxnLst/>
              <a:rect l="l" t="t" r="r" b="b"/>
              <a:pathLst>
                <a:path w="4693642" h="716012">
                  <a:moveTo>
                    <a:pt x="0" y="0"/>
                  </a:moveTo>
                  <a:lnTo>
                    <a:pt x="4693642" y="0"/>
                  </a:lnTo>
                  <a:lnTo>
                    <a:pt x="4693642" y="716012"/>
                  </a:lnTo>
                  <a:lnTo>
                    <a:pt x="0" y="7160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693642" cy="735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ЕЛЕКТРОТРАВМИ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19449" y="6978403"/>
            <a:ext cx="4226124" cy="1635593"/>
            <a:chOff x="0" y="0"/>
            <a:chExt cx="5634832" cy="21807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4832" cy="2180791"/>
            </a:xfrm>
            <a:custGeom>
              <a:avLst/>
              <a:gdLst/>
              <a:ahLst/>
              <a:cxnLst/>
              <a:rect l="l" t="t" r="r" b="b"/>
              <a:pathLst>
                <a:path w="5634832" h="2180791">
                  <a:moveTo>
                    <a:pt x="0" y="0"/>
                  </a:moveTo>
                  <a:lnTo>
                    <a:pt x="5634832" y="0"/>
                  </a:lnTo>
                  <a:lnTo>
                    <a:pt x="5634832" y="2180791"/>
                  </a:lnTo>
                  <a:lnTo>
                    <a:pt x="0" y="2180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5634832" cy="228556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216"/>
                </a:lnSpc>
              </a:pPr>
              <a:r>
                <a:rPr lang="en-US" sz="26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Контактна мережа залізниці працює під напругою 27 000 вольт.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30429" y="6344691"/>
            <a:ext cx="701725" cy="701725"/>
            <a:chOff x="0" y="0"/>
            <a:chExt cx="935633" cy="935633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897509" cy="897509"/>
            </a:xfrm>
            <a:custGeom>
              <a:avLst/>
              <a:gdLst/>
              <a:ahLst/>
              <a:cxnLst/>
              <a:rect l="l" t="t" r="r" b="b"/>
              <a:pathLst>
                <a:path w="897509" h="897509">
                  <a:moveTo>
                    <a:pt x="0" y="448818"/>
                  </a:moveTo>
                  <a:cubicBezTo>
                    <a:pt x="0" y="200914"/>
                    <a:pt x="200914" y="0"/>
                    <a:pt x="448818" y="0"/>
                  </a:cubicBezTo>
                  <a:cubicBezTo>
                    <a:pt x="696722" y="0"/>
                    <a:pt x="897509" y="200914"/>
                    <a:pt x="897509" y="448818"/>
                  </a:cubicBezTo>
                  <a:cubicBezTo>
                    <a:pt x="897509" y="696722"/>
                    <a:pt x="696595" y="897509"/>
                    <a:pt x="448818" y="897509"/>
                  </a:cubicBezTo>
                  <a:cubicBezTo>
                    <a:pt x="201041" y="897509"/>
                    <a:pt x="0" y="696595"/>
                    <a:pt x="0" y="448818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935609" cy="935736"/>
            </a:xfrm>
            <a:custGeom>
              <a:avLst/>
              <a:gdLst/>
              <a:ahLst/>
              <a:cxnLst/>
              <a:rect l="l" t="t" r="r" b="b"/>
              <a:pathLst>
                <a:path w="935609" h="935736">
                  <a:moveTo>
                    <a:pt x="0" y="467868"/>
                  </a:moveTo>
                  <a:cubicBezTo>
                    <a:pt x="0" y="209423"/>
                    <a:pt x="209423" y="0"/>
                    <a:pt x="467868" y="0"/>
                  </a:cubicBezTo>
                  <a:cubicBezTo>
                    <a:pt x="471424" y="0"/>
                    <a:pt x="474980" y="1016"/>
                    <a:pt x="477901" y="2921"/>
                  </a:cubicBezTo>
                  <a:lnTo>
                    <a:pt x="467868" y="19050"/>
                  </a:lnTo>
                  <a:lnTo>
                    <a:pt x="467868" y="0"/>
                  </a:lnTo>
                  <a:lnTo>
                    <a:pt x="467868" y="19050"/>
                  </a:lnTo>
                  <a:lnTo>
                    <a:pt x="467868" y="0"/>
                  </a:lnTo>
                  <a:cubicBezTo>
                    <a:pt x="726186" y="0"/>
                    <a:pt x="935609" y="209423"/>
                    <a:pt x="935609" y="467868"/>
                  </a:cubicBezTo>
                  <a:cubicBezTo>
                    <a:pt x="935609" y="475107"/>
                    <a:pt x="931545" y="481711"/>
                    <a:pt x="925068" y="484886"/>
                  </a:cubicBezTo>
                  <a:lnTo>
                    <a:pt x="916559" y="467868"/>
                  </a:lnTo>
                  <a:lnTo>
                    <a:pt x="935609" y="467868"/>
                  </a:lnTo>
                  <a:cubicBezTo>
                    <a:pt x="935609" y="726186"/>
                    <a:pt x="726186" y="935736"/>
                    <a:pt x="467741" y="935736"/>
                  </a:cubicBezTo>
                  <a:lnTo>
                    <a:pt x="467741" y="916686"/>
                  </a:lnTo>
                  <a:lnTo>
                    <a:pt x="467741" y="897636"/>
                  </a:lnTo>
                  <a:lnTo>
                    <a:pt x="467741" y="916686"/>
                  </a:lnTo>
                  <a:lnTo>
                    <a:pt x="467741" y="935736"/>
                  </a:lnTo>
                  <a:cubicBezTo>
                    <a:pt x="209423" y="935609"/>
                    <a:pt x="0" y="726186"/>
                    <a:pt x="0" y="467868"/>
                  </a:cubicBezTo>
                  <a:lnTo>
                    <a:pt x="19050" y="467868"/>
                  </a:lnTo>
                  <a:lnTo>
                    <a:pt x="0" y="467868"/>
                  </a:lnTo>
                  <a:moveTo>
                    <a:pt x="38100" y="467868"/>
                  </a:moveTo>
                  <a:lnTo>
                    <a:pt x="19050" y="467868"/>
                  </a:lnTo>
                  <a:lnTo>
                    <a:pt x="38100" y="467868"/>
                  </a:lnTo>
                  <a:cubicBezTo>
                    <a:pt x="38100" y="705104"/>
                    <a:pt x="230505" y="897509"/>
                    <a:pt x="467868" y="897509"/>
                  </a:cubicBezTo>
                  <a:cubicBezTo>
                    <a:pt x="478409" y="897509"/>
                    <a:pt x="486918" y="906018"/>
                    <a:pt x="486918" y="916559"/>
                  </a:cubicBezTo>
                  <a:cubicBezTo>
                    <a:pt x="486918" y="927100"/>
                    <a:pt x="478409" y="935609"/>
                    <a:pt x="467868" y="935609"/>
                  </a:cubicBezTo>
                  <a:cubicBezTo>
                    <a:pt x="457327" y="935609"/>
                    <a:pt x="448818" y="927100"/>
                    <a:pt x="448818" y="916559"/>
                  </a:cubicBezTo>
                  <a:cubicBezTo>
                    <a:pt x="448818" y="906018"/>
                    <a:pt x="457327" y="897509"/>
                    <a:pt x="467868" y="897509"/>
                  </a:cubicBezTo>
                  <a:cubicBezTo>
                    <a:pt x="705231" y="897509"/>
                    <a:pt x="897636" y="705104"/>
                    <a:pt x="897636" y="467741"/>
                  </a:cubicBezTo>
                  <a:cubicBezTo>
                    <a:pt x="897636" y="460502"/>
                    <a:pt x="901700" y="453898"/>
                    <a:pt x="908177" y="450723"/>
                  </a:cubicBezTo>
                  <a:lnTo>
                    <a:pt x="916686" y="467741"/>
                  </a:lnTo>
                  <a:lnTo>
                    <a:pt x="897636" y="467741"/>
                  </a:lnTo>
                  <a:cubicBezTo>
                    <a:pt x="897509" y="230505"/>
                    <a:pt x="705104" y="38100"/>
                    <a:pt x="467868" y="38100"/>
                  </a:cubicBezTo>
                  <a:cubicBezTo>
                    <a:pt x="464312" y="38100"/>
                    <a:pt x="460756" y="37084"/>
                    <a:pt x="457835" y="35179"/>
                  </a:cubicBezTo>
                  <a:lnTo>
                    <a:pt x="467868" y="19050"/>
                  </a:lnTo>
                  <a:lnTo>
                    <a:pt x="467868" y="38100"/>
                  </a:lnTo>
                  <a:cubicBezTo>
                    <a:pt x="230505" y="38100"/>
                    <a:pt x="38100" y="230505"/>
                    <a:pt x="38100" y="467868"/>
                  </a:cubicBezTo>
                  <a:close/>
                </a:path>
              </a:pathLst>
            </a:custGeom>
            <a:solidFill>
              <a:srgbClr val="D7425E"/>
            </a:solidFill>
          </p:spPr>
        </p:sp>
      </p:grpSp>
      <p:sp>
        <p:nvSpPr>
          <p:cNvPr id="22" name="Freeform 22" descr="preencoded.png"/>
          <p:cNvSpPr/>
          <p:nvPr/>
        </p:nvSpPr>
        <p:spPr>
          <a:xfrm>
            <a:off x="6670030" y="6431459"/>
            <a:ext cx="422374" cy="528043"/>
          </a:xfrm>
          <a:custGeom>
            <a:avLst/>
            <a:gdLst/>
            <a:ahLst/>
            <a:cxnLst/>
            <a:rect l="l" t="t" r="r" b="b"/>
            <a:pathLst>
              <a:path w="422374" h="528043">
                <a:moveTo>
                  <a:pt x="0" y="0"/>
                </a:moveTo>
                <a:lnTo>
                  <a:pt x="422374" y="0"/>
                </a:lnTo>
                <a:lnTo>
                  <a:pt x="422374" y="528042"/>
                </a:lnTo>
                <a:lnTo>
                  <a:pt x="0" y="5280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" r="-7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7802761" y="6422492"/>
            <a:ext cx="4225230" cy="537009"/>
            <a:chOff x="0" y="0"/>
            <a:chExt cx="5633640" cy="7160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633640" cy="716012"/>
            </a:xfrm>
            <a:custGeom>
              <a:avLst/>
              <a:gdLst/>
              <a:ahLst/>
              <a:cxnLst/>
              <a:rect l="l" t="t" r="r" b="b"/>
              <a:pathLst>
                <a:path w="5633640" h="716012">
                  <a:moveTo>
                    <a:pt x="0" y="0"/>
                  </a:moveTo>
                  <a:lnTo>
                    <a:pt x="5633640" y="0"/>
                  </a:lnTo>
                  <a:lnTo>
                    <a:pt x="5633640" y="716012"/>
                  </a:lnTo>
                  <a:lnTo>
                    <a:pt x="0" y="7160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5633640" cy="735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МЕХАНІЧНІ ТРАВМИ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516117" y="6978403"/>
            <a:ext cx="4226124" cy="1635593"/>
            <a:chOff x="0" y="0"/>
            <a:chExt cx="5634832" cy="21807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34832" cy="2180791"/>
            </a:xfrm>
            <a:custGeom>
              <a:avLst/>
              <a:gdLst/>
              <a:ahLst/>
              <a:cxnLst/>
              <a:rect l="l" t="t" r="r" b="b"/>
              <a:pathLst>
                <a:path w="5634832" h="2180791">
                  <a:moveTo>
                    <a:pt x="0" y="0"/>
                  </a:moveTo>
                  <a:lnTo>
                    <a:pt x="5634832" y="0"/>
                  </a:lnTo>
                  <a:lnTo>
                    <a:pt x="5634832" y="2180791"/>
                  </a:lnTo>
                  <a:lnTo>
                    <a:pt x="0" y="2180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04775"/>
              <a:ext cx="5634832" cy="228556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216"/>
                </a:lnSpc>
              </a:pPr>
              <a:r>
                <a:rPr lang="en-US" sz="26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Падіння з поїзда, удари об інші об’єкти, потрапляння під колеса.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027991" y="6344691"/>
            <a:ext cx="701725" cy="701725"/>
            <a:chOff x="0" y="0"/>
            <a:chExt cx="935633" cy="935633"/>
          </a:xfrm>
        </p:grpSpPr>
        <p:sp>
          <p:nvSpPr>
            <p:cNvPr id="30" name="Freeform 30"/>
            <p:cNvSpPr/>
            <p:nvPr/>
          </p:nvSpPr>
          <p:spPr>
            <a:xfrm>
              <a:off x="19050" y="19050"/>
              <a:ext cx="897509" cy="897509"/>
            </a:xfrm>
            <a:custGeom>
              <a:avLst/>
              <a:gdLst/>
              <a:ahLst/>
              <a:cxnLst/>
              <a:rect l="l" t="t" r="r" b="b"/>
              <a:pathLst>
                <a:path w="897509" h="897509">
                  <a:moveTo>
                    <a:pt x="0" y="448818"/>
                  </a:moveTo>
                  <a:cubicBezTo>
                    <a:pt x="0" y="200914"/>
                    <a:pt x="200914" y="0"/>
                    <a:pt x="448818" y="0"/>
                  </a:cubicBezTo>
                  <a:cubicBezTo>
                    <a:pt x="696722" y="0"/>
                    <a:pt x="897509" y="200914"/>
                    <a:pt x="897509" y="448818"/>
                  </a:cubicBezTo>
                  <a:cubicBezTo>
                    <a:pt x="897509" y="696722"/>
                    <a:pt x="696595" y="897509"/>
                    <a:pt x="448818" y="897509"/>
                  </a:cubicBezTo>
                  <a:cubicBezTo>
                    <a:pt x="201041" y="897509"/>
                    <a:pt x="0" y="696595"/>
                    <a:pt x="0" y="448818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935609" cy="935736"/>
            </a:xfrm>
            <a:custGeom>
              <a:avLst/>
              <a:gdLst/>
              <a:ahLst/>
              <a:cxnLst/>
              <a:rect l="l" t="t" r="r" b="b"/>
              <a:pathLst>
                <a:path w="935609" h="935736">
                  <a:moveTo>
                    <a:pt x="0" y="467868"/>
                  </a:moveTo>
                  <a:cubicBezTo>
                    <a:pt x="0" y="209423"/>
                    <a:pt x="209423" y="0"/>
                    <a:pt x="467868" y="0"/>
                  </a:cubicBezTo>
                  <a:cubicBezTo>
                    <a:pt x="471424" y="0"/>
                    <a:pt x="474980" y="1016"/>
                    <a:pt x="477901" y="2921"/>
                  </a:cubicBezTo>
                  <a:lnTo>
                    <a:pt x="467868" y="19050"/>
                  </a:lnTo>
                  <a:lnTo>
                    <a:pt x="467868" y="0"/>
                  </a:lnTo>
                  <a:lnTo>
                    <a:pt x="467868" y="19050"/>
                  </a:lnTo>
                  <a:lnTo>
                    <a:pt x="467868" y="0"/>
                  </a:lnTo>
                  <a:cubicBezTo>
                    <a:pt x="726186" y="0"/>
                    <a:pt x="935609" y="209423"/>
                    <a:pt x="935609" y="467868"/>
                  </a:cubicBezTo>
                  <a:cubicBezTo>
                    <a:pt x="935609" y="475107"/>
                    <a:pt x="931545" y="481711"/>
                    <a:pt x="925068" y="484886"/>
                  </a:cubicBezTo>
                  <a:lnTo>
                    <a:pt x="916559" y="467868"/>
                  </a:lnTo>
                  <a:lnTo>
                    <a:pt x="935609" y="467868"/>
                  </a:lnTo>
                  <a:cubicBezTo>
                    <a:pt x="935609" y="726186"/>
                    <a:pt x="726186" y="935736"/>
                    <a:pt x="467741" y="935736"/>
                  </a:cubicBezTo>
                  <a:lnTo>
                    <a:pt x="467741" y="916686"/>
                  </a:lnTo>
                  <a:lnTo>
                    <a:pt x="467741" y="897636"/>
                  </a:lnTo>
                  <a:lnTo>
                    <a:pt x="467741" y="916686"/>
                  </a:lnTo>
                  <a:lnTo>
                    <a:pt x="467741" y="935736"/>
                  </a:lnTo>
                  <a:cubicBezTo>
                    <a:pt x="209423" y="935609"/>
                    <a:pt x="0" y="726186"/>
                    <a:pt x="0" y="467868"/>
                  </a:cubicBezTo>
                  <a:lnTo>
                    <a:pt x="19050" y="467868"/>
                  </a:lnTo>
                  <a:lnTo>
                    <a:pt x="0" y="467868"/>
                  </a:lnTo>
                  <a:moveTo>
                    <a:pt x="38100" y="467868"/>
                  </a:moveTo>
                  <a:lnTo>
                    <a:pt x="19050" y="467868"/>
                  </a:lnTo>
                  <a:lnTo>
                    <a:pt x="38100" y="467868"/>
                  </a:lnTo>
                  <a:cubicBezTo>
                    <a:pt x="38100" y="705104"/>
                    <a:pt x="230505" y="897509"/>
                    <a:pt x="467868" y="897509"/>
                  </a:cubicBezTo>
                  <a:cubicBezTo>
                    <a:pt x="478409" y="897509"/>
                    <a:pt x="486918" y="906018"/>
                    <a:pt x="486918" y="916559"/>
                  </a:cubicBezTo>
                  <a:cubicBezTo>
                    <a:pt x="486918" y="927100"/>
                    <a:pt x="478409" y="935609"/>
                    <a:pt x="467868" y="935609"/>
                  </a:cubicBezTo>
                  <a:cubicBezTo>
                    <a:pt x="457327" y="935609"/>
                    <a:pt x="448818" y="927100"/>
                    <a:pt x="448818" y="916559"/>
                  </a:cubicBezTo>
                  <a:cubicBezTo>
                    <a:pt x="448818" y="906018"/>
                    <a:pt x="457327" y="897509"/>
                    <a:pt x="467868" y="897509"/>
                  </a:cubicBezTo>
                  <a:cubicBezTo>
                    <a:pt x="705231" y="897509"/>
                    <a:pt x="897636" y="705104"/>
                    <a:pt x="897636" y="467741"/>
                  </a:cubicBezTo>
                  <a:cubicBezTo>
                    <a:pt x="897636" y="460502"/>
                    <a:pt x="901700" y="453898"/>
                    <a:pt x="908177" y="450723"/>
                  </a:cubicBezTo>
                  <a:lnTo>
                    <a:pt x="916686" y="467741"/>
                  </a:lnTo>
                  <a:lnTo>
                    <a:pt x="897636" y="467741"/>
                  </a:lnTo>
                  <a:cubicBezTo>
                    <a:pt x="897509" y="230505"/>
                    <a:pt x="705104" y="38100"/>
                    <a:pt x="467868" y="38100"/>
                  </a:cubicBezTo>
                  <a:cubicBezTo>
                    <a:pt x="464312" y="38100"/>
                    <a:pt x="460756" y="37084"/>
                    <a:pt x="457835" y="35179"/>
                  </a:cubicBezTo>
                  <a:lnTo>
                    <a:pt x="467868" y="19050"/>
                  </a:lnTo>
                  <a:lnTo>
                    <a:pt x="467868" y="38100"/>
                  </a:lnTo>
                  <a:cubicBezTo>
                    <a:pt x="230505" y="38100"/>
                    <a:pt x="38100" y="230505"/>
                    <a:pt x="38100" y="467868"/>
                  </a:cubicBezTo>
                  <a:close/>
                </a:path>
              </a:pathLst>
            </a:custGeom>
            <a:solidFill>
              <a:srgbClr val="DD785E"/>
            </a:solidFill>
          </p:spPr>
        </p:sp>
      </p:grpSp>
      <p:sp>
        <p:nvSpPr>
          <p:cNvPr id="32" name="Freeform 32" descr="preencoded.png"/>
          <p:cNvSpPr/>
          <p:nvPr/>
        </p:nvSpPr>
        <p:spPr>
          <a:xfrm>
            <a:off x="12167592" y="6431459"/>
            <a:ext cx="422374" cy="528043"/>
          </a:xfrm>
          <a:custGeom>
            <a:avLst/>
            <a:gdLst/>
            <a:ahLst/>
            <a:cxnLst/>
            <a:rect l="l" t="t" r="r" b="b"/>
            <a:pathLst>
              <a:path w="422374" h="528043">
                <a:moveTo>
                  <a:pt x="0" y="0"/>
                </a:moveTo>
                <a:lnTo>
                  <a:pt x="422374" y="0"/>
                </a:lnTo>
                <a:lnTo>
                  <a:pt x="422374" y="528042"/>
                </a:lnTo>
                <a:lnTo>
                  <a:pt x="0" y="5280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" r="-7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3014572" y="6358979"/>
            <a:ext cx="4226124" cy="1013259"/>
            <a:chOff x="0" y="0"/>
            <a:chExt cx="5634832" cy="135101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34832" cy="1351012"/>
            </a:xfrm>
            <a:custGeom>
              <a:avLst/>
              <a:gdLst/>
              <a:ahLst/>
              <a:cxnLst/>
              <a:rect l="l" t="t" r="r" b="b"/>
              <a:pathLst>
                <a:path w="5634832" h="1351012">
                  <a:moveTo>
                    <a:pt x="0" y="0"/>
                  </a:moveTo>
                  <a:lnTo>
                    <a:pt x="5634832" y="0"/>
                  </a:lnTo>
                  <a:lnTo>
                    <a:pt x="5634832" y="1351012"/>
                  </a:lnTo>
                  <a:lnTo>
                    <a:pt x="0" y="13510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5634832" cy="137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ПЕРЕОХОЛОДЖЕННЯ АБО ПЕРЕГРІВ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014572" y="7418338"/>
            <a:ext cx="4226124" cy="2168993"/>
            <a:chOff x="0" y="0"/>
            <a:chExt cx="5634832" cy="289199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634832" cy="2891991"/>
            </a:xfrm>
            <a:custGeom>
              <a:avLst/>
              <a:gdLst/>
              <a:ahLst/>
              <a:cxnLst/>
              <a:rect l="l" t="t" r="r" b="b"/>
              <a:pathLst>
                <a:path w="5634832" h="2891991">
                  <a:moveTo>
                    <a:pt x="0" y="0"/>
                  </a:moveTo>
                  <a:lnTo>
                    <a:pt x="5634832" y="0"/>
                  </a:lnTo>
                  <a:lnTo>
                    <a:pt x="5634832" y="2891991"/>
                  </a:lnTo>
                  <a:lnTo>
                    <a:pt x="0" y="28919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04775"/>
              <a:ext cx="5634832" cy="299676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216"/>
                </a:lnSpc>
              </a:pPr>
              <a:r>
                <a:rPr lang="en-US" sz="26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Залежно від погоди, перебування на даху може спричинити проблеми зі здоров’ям.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6826709" y="0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47155" y="1417736"/>
            <a:ext cx="9335691" cy="2026518"/>
            <a:chOff x="0" y="0"/>
            <a:chExt cx="12447588" cy="2702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47588" cy="2702024"/>
            </a:xfrm>
            <a:custGeom>
              <a:avLst/>
              <a:gdLst/>
              <a:ahLst/>
              <a:cxnLst/>
              <a:rect l="l" t="t" r="r" b="b"/>
              <a:pathLst>
                <a:path w="12447588" h="2702024">
                  <a:moveTo>
                    <a:pt x="0" y="0"/>
                  </a:moveTo>
                  <a:lnTo>
                    <a:pt x="12447588" y="0"/>
                  </a:lnTo>
                  <a:lnTo>
                    <a:pt x="12447588" y="2702024"/>
                  </a:lnTo>
                  <a:lnTo>
                    <a:pt x="0" y="27020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447588" cy="27401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0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ЧОМУ ПІДЛІТКИ РИЗИКУЮТЬ ЖИТТЯМ?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2867" y="3612207"/>
            <a:ext cx="4546848" cy="3218558"/>
            <a:chOff x="0" y="0"/>
            <a:chExt cx="6062463" cy="4291410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6024245" cy="4253230"/>
            </a:xfrm>
            <a:custGeom>
              <a:avLst/>
              <a:gdLst/>
              <a:ahLst/>
              <a:cxnLst/>
              <a:rect l="l" t="t" r="r" b="b"/>
              <a:pathLst>
                <a:path w="6024245" h="4253230">
                  <a:moveTo>
                    <a:pt x="0" y="598424"/>
                  </a:moveTo>
                  <a:cubicBezTo>
                    <a:pt x="0" y="267970"/>
                    <a:pt x="268605" y="0"/>
                    <a:pt x="599948" y="0"/>
                  </a:cubicBezTo>
                  <a:lnTo>
                    <a:pt x="5424297" y="0"/>
                  </a:lnTo>
                  <a:cubicBezTo>
                    <a:pt x="5755640" y="0"/>
                    <a:pt x="6024245" y="267970"/>
                    <a:pt x="6024245" y="598424"/>
                  </a:cubicBezTo>
                  <a:lnTo>
                    <a:pt x="6024245" y="3654806"/>
                  </a:lnTo>
                  <a:cubicBezTo>
                    <a:pt x="6024245" y="3985260"/>
                    <a:pt x="5755640" y="4253230"/>
                    <a:pt x="5424297" y="4253230"/>
                  </a:cubicBezTo>
                  <a:lnTo>
                    <a:pt x="599948" y="4253230"/>
                  </a:lnTo>
                  <a:cubicBezTo>
                    <a:pt x="268605" y="4253230"/>
                    <a:pt x="0" y="3985260"/>
                    <a:pt x="0" y="3654806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062345" cy="4291457"/>
            </a:xfrm>
            <a:custGeom>
              <a:avLst/>
              <a:gdLst/>
              <a:ahLst/>
              <a:cxnLst/>
              <a:rect l="l" t="t" r="r" b="b"/>
              <a:pathLst>
                <a:path w="6062345" h="4291457">
                  <a:moveTo>
                    <a:pt x="0" y="617474"/>
                  </a:moveTo>
                  <a:cubicBezTo>
                    <a:pt x="0" y="276352"/>
                    <a:pt x="277241" y="0"/>
                    <a:pt x="618998" y="0"/>
                  </a:cubicBezTo>
                  <a:lnTo>
                    <a:pt x="5443347" y="0"/>
                  </a:lnTo>
                  <a:lnTo>
                    <a:pt x="5443347" y="19050"/>
                  </a:lnTo>
                  <a:lnTo>
                    <a:pt x="5443347" y="0"/>
                  </a:lnTo>
                  <a:cubicBezTo>
                    <a:pt x="5785231" y="0"/>
                    <a:pt x="6062345" y="276352"/>
                    <a:pt x="6062345" y="617474"/>
                  </a:cubicBezTo>
                  <a:lnTo>
                    <a:pt x="6043295" y="617474"/>
                  </a:lnTo>
                  <a:lnTo>
                    <a:pt x="6062345" y="617474"/>
                  </a:lnTo>
                  <a:lnTo>
                    <a:pt x="6062345" y="3673856"/>
                  </a:lnTo>
                  <a:lnTo>
                    <a:pt x="6043295" y="3673856"/>
                  </a:lnTo>
                  <a:lnTo>
                    <a:pt x="6062345" y="3673856"/>
                  </a:lnTo>
                  <a:cubicBezTo>
                    <a:pt x="6062345" y="4014978"/>
                    <a:pt x="5785104" y="4291330"/>
                    <a:pt x="5443347" y="4291330"/>
                  </a:cubicBezTo>
                  <a:lnTo>
                    <a:pt x="5443347" y="4272280"/>
                  </a:lnTo>
                  <a:lnTo>
                    <a:pt x="5443347" y="4291330"/>
                  </a:lnTo>
                  <a:lnTo>
                    <a:pt x="618998" y="4291330"/>
                  </a:lnTo>
                  <a:lnTo>
                    <a:pt x="618998" y="4272280"/>
                  </a:lnTo>
                  <a:lnTo>
                    <a:pt x="618998" y="4291330"/>
                  </a:lnTo>
                  <a:cubicBezTo>
                    <a:pt x="277241" y="4291457"/>
                    <a:pt x="0" y="4014978"/>
                    <a:pt x="0" y="3673856"/>
                  </a:cubicBezTo>
                  <a:lnTo>
                    <a:pt x="0" y="617474"/>
                  </a:lnTo>
                  <a:lnTo>
                    <a:pt x="19050" y="617474"/>
                  </a:lnTo>
                  <a:lnTo>
                    <a:pt x="0" y="617474"/>
                  </a:lnTo>
                  <a:moveTo>
                    <a:pt x="38100" y="617474"/>
                  </a:moveTo>
                  <a:lnTo>
                    <a:pt x="38100" y="3673856"/>
                  </a:lnTo>
                  <a:lnTo>
                    <a:pt x="19050" y="3673856"/>
                  </a:lnTo>
                  <a:lnTo>
                    <a:pt x="38100" y="3673856"/>
                  </a:lnTo>
                  <a:cubicBezTo>
                    <a:pt x="38100" y="3993769"/>
                    <a:pt x="298196" y="4253230"/>
                    <a:pt x="618998" y="4253230"/>
                  </a:cubicBezTo>
                  <a:lnTo>
                    <a:pt x="5443347" y="4253230"/>
                  </a:lnTo>
                  <a:cubicBezTo>
                    <a:pt x="5764276" y="4253230"/>
                    <a:pt x="6024245" y="3993769"/>
                    <a:pt x="6024245" y="3673856"/>
                  </a:cubicBezTo>
                  <a:lnTo>
                    <a:pt x="6024245" y="617474"/>
                  </a:lnTo>
                  <a:cubicBezTo>
                    <a:pt x="6024372" y="297561"/>
                    <a:pt x="5764276" y="38100"/>
                    <a:pt x="5443347" y="38100"/>
                  </a:cubicBezTo>
                  <a:lnTo>
                    <a:pt x="618998" y="38100"/>
                  </a:lnTo>
                  <a:lnTo>
                    <a:pt x="618998" y="19050"/>
                  </a:lnTo>
                  <a:lnTo>
                    <a:pt x="618998" y="38100"/>
                  </a:lnTo>
                  <a:cubicBezTo>
                    <a:pt x="298196" y="38100"/>
                    <a:pt x="38100" y="297561"/>
                    <a:pt x="38100" y="617474"/>
                  </a:cubicBezTo>
                  <a:close/>
                </a:path>
              </a:pathLst>
            </a:custGeom>
            <a:solidFill>
              <a:srgbClr val="F2B42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39887" y="4089317"/>
            <a:ext cx="4132809" cy="505396"/>
            <a:chOff x="0" y="0"/>
            <a:chExt cx="5510412" cy="673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10412" cy="673862"/>
            </a:xfrm>
            <a:custGeom>
              <a:avLst/>
              <a:gdLst/>
              <a:ahLst/>
              <a:cxnLst/>
              <a:rect l="l" t="t" r="r" b="b"/>
              <a:pathLst>
                <a:path w="5510412" h="673862">
                  <a:moveTo>
                    <a:pt x="0" y="0"/>
                  </a:moveTo>
                  <a:lnTo>
                    <a:pt x="5510412" y="0"/>
                  </a:lnTo>
                  <a:lnTo>
                    <a:pt x="5510412" y="673862"/>
                  </a:lnTo>
                  <a:lnTo>
                    <a:pt x="0" y="673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510412" cy="6929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62"/>
                </a:lnSpc>
              </a:pPr>
              <a:r>
                <a:rPr lang="en-US" sz="285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ПОШУК АДРЕНАЛІНУ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4874" y="4573637"/>
            <a:ext cx="3862834" cy="1930022"/>
            <a:chOff x="0" y="0"/>
            <a:chExt cx="5150445" cy="25733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50445" cy="2573362"/>
            </a:xfrm>
            <a:custGeom>
              <a:avLst/>
              <a:gdLst/>
              <a:ahLst/>
              <a:cxnLst/>
              <a:rect l="l" t="t" r="r" b="b"/>
              <a:pathLst>
                <a:path w="5150445" h="2573362">
                  <a:moveTo>
                    <a:pt x="0" y="0"/>
                  </a:moveTo>
                  <a:lnTo>
                    <a:pt x="5150445" y="0"/>
                  </a:lnTo>
                  <a:lnTo>
                    <a:pt x="5150445" y="2573362"/>
                  </a:lnTo>
                  <a:lnTo>
                    <a:pt x="0" y="2573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150445" cy="263051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2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Деякі підлітки шукають гострі відчуття, не замислюючись про небезпеку.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50285" y="3612207"/>
            <a:ext cx="4546848" cy="3218558"/>
            <a:chOff x="0" y="0"/>
            <a:chExt cx="6062463" cy="4291410"/>
          </a:xfrm>
        </p:grpSpPr>
        <p:sp>
          <p:nvSpPr>
            <p:cNvPr id="18" name="Freeform 18"/>
            <p:cNvSpPr/>
            <p:nvPr/>
          </p:nvSpPr>
          <p:spPr>
            <a:xfrm>
              <a:off x="19050" y="19050"/>
              <a:ext cx="6024245" cy="4253230"/>
            </a:xfrm>
            <a:custGeom>
              <a:avLst/>
              <a:gdLst/>
              <a:ahLst/>
              <a:cxnLst/>
              <a:rect l="l" t="t" r="r" b="b"/>
              <a:pathLst>
                <a:path w="6024245" h="4253230">
                  <a:moveTo>
                    <a:pt x="0" y="598424"/>
                  </a:moveTo>
                  <a:cubicBezTo>
                    <a:pt x="0" y="267970"/>
                    <a:pt x="268605" y="0"/>
                    <a:pt x="599948" y="0"/>
                  </a:cubicBezTo>
                  <a:lnTo>
                    <a:pt x="5424297" y="0"/>
                  </a:lnTo>
                  <a:cubicBezTo>
                    <a:pt x="5755640" y="0"/>
                    <a:pt x="6024245" y="267970"/>
                    <a:pt x="6024245" y="598424"/>
                  </a:cubicBezTo>
                  <a:lnTo>
                    <a:pt x="6024245" y="3654806"/>
                  </a:lnTo>
                  <a:cubicBezTo>
                    <a:pt x="6024245" y="3985260"/>
                    <a:pt x="5755640" y="4253230"/>
                    <a:pt x="5424297" y="4253230"/>
                  </a:cubicBezTo>
                  <a:lnTo>
                    <a:pt x="599948" y="4253230"/>
                  </a:lnTo>
                  <a:cubicBezTo>
                    <a:pt x="268605" y="4253230"/>
                    <a:pt x="0" y="3985260"/>
                    <a:pt x="0" y="3654806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6062345" cy="4291457"/>
            </a:xfrm>
            <a:custGeom>
              <a:avLst/>
              <a:gdLst/>
              <a:ahLst/>
              <a:cxnLst/>
              <a:rect l="l" t="t" r="r" b="b"/>
              <a:pathLst>
                <a:path w="6062345" h="4291457">
                  <a:moveTo>
                    <a:pt x="0" y="617474"/>
                  </a:moveTo>
                  <a:cubicBezTo>
                    <a:pt x="0" y="276352"/>
                    <a:pt x="277241" y="0"/>
                    <a:pt x="618998" y="0"/>
                  </a:cubicBezTo>
                  <a:lnTo>
                    <a:pt x="5443347" y="0"/>
                  </a:lnTo>
                  <a:lnTo>
                    <a:pt x="5443347" y="19050"/>
                  </a:lnTo>
                  <a:lnTo>
                    <a:pt x="5443347" y="0"/>
                  </a:lnTo>
                  <a:cubicBezTo>
                    <a:pt x="5785231" y="0"/>
                    <a:pt x="6062345" y="276352"/>
                    <a:pt x="6062345" y="617474"/>
                  </a:cubicBezTo>
                  <a:lnTo>
                    <a:pt x="6043295" y="617474"/>
                  </a:lnTo>
                  <a:lnTo>
                    <a:pt x="6062345" y="617474"/>
                  </a:lnTo>
                  <a:lnTo>
                    <a:pt x="6062345" y="3673856"/>
                  </a:lnTo>
                  <a:lnTo>
                    <a:pt x="6043295" y="3673856"/>
                  </a:lnTo>
                  <a:lnTo>
                    <a:pt x="6062345" y="3673856"/>
                  </a:lnTo>
                  <a:cubicBezTo>
                    <a:pt x="6062345" y="4014978"/>
                    <a:pt x="5785104" y="4291330"/>
                    <a:pt x="5443347" y="4291330"/>
                  </a:cubicBezTo>
                  <a:lnTo>
                    <a:pt x="5443347" y="4272280"/>
                  </a:lnTo>
                  <a:lnTo>
                    <a:pt x="5443347" y="4291330"/>
                  </a:lnTo>
                  <a:lnTo>
                    <a:pt x="618998" y="4291330"/>
                  </a:lnTo>
                  <a:lnTo>
                    <a:pt x="618998" y="4272280"/>
                  </a:lnTo>
                  <a:lnTo>
                    <a:pt x="618998" y="4291330"/>
                  </a:lnTo>
                  <a:cubicBezTo>
                    <a:pt x="277241" y="4291457"/>
                    <a:pt x="0" y="4014978"/>
                    <a:pt x="0" y="3673856"/>
                  </a:cubicBezTo>
                  <a:lnTo>
                    <a:pt x="0" y="617474"/>
                  </a:lnTo>
                  <a:lnTo>
                    <a:pt x="19050" y="617474"/>
                  </a:lnTo>
                  <a:lnTo>
                    <a:pt x="0" y="617474"/>
                  </a:lnTo>
                  <a:moveTo>
                    <a:pt x="38100" y="617474"/>
                  </a:moveTo>
                  <a:lnTo>
                    <a:pt x="38100" y="3673856"/>
                  </a:lnTo>
                  <a:lnTo>
                    <a:pt x="19050" y="3673856"/>
                  </a:lnTo>
                  <a:lnTo>
                    <a:pt x="38100" y="3673856"/>
                  </a:lnTo>
                  <a:cubicBezTo>
                    <a:pt x="38100" y="3993769"/>
                    <a:pt x="298196" y="4253230"/>
                    <a:pt x="618998" y="4253230"/>
                  </a:cubicBezTo>
                  <a:lnTo>
                    <a:pt x="5443347" y="4253230"/>
                  </a:lnTo>
                  <a:cubicBezTo>
                    <a:pt x="5764276" y="4253230"/>
                    <a:pt x="6024245" y="3993769"/>
                    <a:pt x="6024245" y="3673856"/>
                  </a:cubicBezTo>
                  <a:lnTo>
                    <a:pt x="6024245" y="617474"/>
                  </a:lnTo>
                  <a:cubicBezTo>
                    <a:pt x="6024372" y="297561"/>
                    <a:pt x="5764276" y="38100"/>
                    <a:pt x="5443347" y="38100"/>
                  </a:cubicBezTo>
                  <a:lnTo>
                    <a:pt x="618998" y="38100"/>
                  </a:lnTo>
                  <a:lnTo>
                    <a:pt x="618998" y="19050"/>
                  </a:lnTo>
                  <a:lnTo>
                    <a:pt x="618998" y="38100"/>
                  </a:lnTo>
                  <a:cubicBezTo>
                    <a:pt x="298196" y="38100"/>
                    <a:pt x="38100" y="297561"/>
                    <a:pt x="38100" y="617474"/>
                  </a:cubicBezTo>
                  <a:close/>
                </a:path>
              </a:pathLst>
            </a:custGeom>
            <a:solidFill>
              <a:srgbClr val="D7425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192291" y="3954215"/>
            <a:ext cx="3862834" cy="505396"/>
            <a:chOff x="0" y="0"/>
            <a:chExt cx="5150445" cy="67386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0445" cy="673862"/>
            </a:xfrm>
            <a:custGeom>
              <a:avLst/>
              <a:gdLst/>
              <a:ahLst/>
              <a:cxnLst/>
              <a:rect l="l" t="t" r="r" b="b"/>
              <a:pathLst>
                <a:path w="5150445" h="673862">
                  <a:moveTo>
                    <a:pt x="0" y="0"/>
                  </a:moveTo>
                  <a:lnTo>
                    <a:pt x="5150445" y="0"/>
                  </a:lnTo>
                  <a:lnTo>
                    <a:pt x="5150445" y="673862"/>
                  </a:lnTo>
                  <a:lnTo>
                    <a:pt x="0" y="6738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5150445" cy="6929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85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СОЦІАЛЬНИЙ ВПЛИВ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192291" y="4573638"/>
            <a:ext cx="3862834" cy="1856997"/>
            <a:chOff x="0" y="0"/>
            <a:chExt cx="5150445" cy="24759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150445" cy="2475995"/>
            </a:xfrm>
            <a:custGeom>
              <a:avLst/>
              <a:gdLst/>
              <a:ahLst/>
              <a:cxnLst/>
              <a:rect l="l" t="t" r="r" b="b"/>
              <a:pathLst>
                <a:path w="5150445" h="2475995">
                  <a:moveTo>
                    <a:pt x="0" y="0"/>
                  </a:moveTo>
                  <a:lnTo>
                    <a:pt x="5150445" y="0"/>
                  </a:lnTo>
                  <a:lnTo>
                    <a:pt x="5150445" y="2475995"/>
                  </a:lnTo>
                  <a:lnTo>
                    <a:pt x="0" y="24759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5150445" cy="25236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Бажання бути «крутим» серед друзів або піддатися впливу популярних блогерів.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2867" y="7101334"/>
            <a:ext cx="9364266" cy="1782216"/>
            <a:chOff x="0" y="0"/>
            <a:chExt cx="12485688" cy="2376288"/>
          </a:xfrm>
        </p:grpSpPr>
        <p:sp>
          <p:nvSpPr>
            <p:cNvPr id="27" name="Freeform 27"/>
            <p:cNvSpPr/>
            <p:nvPr/>
          </p:nvSpPr>
          <p:spPr>
            <a:xfrm>
              <a:off x="19050" y="19050"/>
              <a:ext cx="12447524" cy="2338070"/>
            </a:xfrm>
            <a:custGeom>
              <a:avLst/>
              <a:gdLst/>
              <a:ahLst/>
              <a:cxnLst/>
              <a:rect l="l" t="t" r="r" b="b"/>
              <a:pathLst>
                <a:path w="12447524" h="2338070">
                  <a:moveTo>
                    <a:pt x="0" y="598424"/>
                  </a:moveTo>
                  <a:cubicBezTo>
                    <a:pt x="0" y="267970"/>
                    <a:pt x="271526" y="0"/>
                    <a:pt x="606298" y="0"/>
                  </a:cubicBezTo>
                  <a:lnTo>
                    <a:pt x="11841226" y="0"/>
                  </a:lnTo>
                  <a:cubicBezTo>
                    <a:pt x="12176125" y="0"/>
                    <a:pt x="12447524" y="267970"/>
                    <a:pt x="12447524" y="598424"/>
                  </a:cubicBezTo>
                  <a:lnTo>
                    <a:pt x="12447524" y="1739646"/>
                  </a:lnTo>
                  <a:cubicBezTo>
                    <a:pt x="12447524" y="2070227"/>
                    <a:pt x="12175998" y="2338070"/>
                    <a:pt x="11841226" y="2338070"/>
                  </a:cubicBezTo>
                  <a:lnTo>
                    <a:pt x="606298" y="2338070"/>
                  </a:lnTo>
                  <a:cubicBezTo>
                    <a:pt x="271399" y="2338070"/>
                    <a:pt x="0" y="2070100"/>
                    <a:pt x="0" y="1739646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2485624" cy="2376297"/>
            </a:xfrm>
            <a:custGeom>
              <a:avLst/>
              <a:gdLst/>
              <a:ahLst/>
              <a:cxnLst/>
              <a:rect l="l" t="t" r="r" b="b"/>
              <a:pathLst>
                <a:path w="12485624" h="2376297">
                  <a:moveTo>
                    <a:pt x="0" y="617474"/>
                  </a:moveTo>
                  <a:cubicBezTo>
                    <a:pt x="0" y="276225"/>
                    <a:pt x="280289" y="0"/>
                    <a:pt x="625348" y="0"/>
                  </a:cubicBezTo>
                  <a:lnTo>
                    <a:pt x="11860276" y="0"/>
                  </a:lnTo>
                  <a:lnTo>
                    <a:pt x="11860276" y="19050"/>
                  </a:lnTo>
                  <a:lnTo>
                    <a:pt x="11860276" y="0"/>
                  </a:lnTo>
                  <a:cubicBezTo>
                    <a:pt x="12205462" y="0"/>
                    <a:pt x="12485624" y="276225"/>
                    <a:pt x="12485624" y="617474"/>
                  </a:cubicBezTo>
                  <a:lnTo>
                    <a:pt x="12466574" y="617474"/>
                  </a:lnTo>
                  <a:lnTo>
                    <a:pt x="12485624" y="617474"/>
                  </a:lnTo>
                  <a:lnTo>
                    <a:pt x="12485624" y="1758696"/>
                  </a:lnTo>
                  <a:lnTo>
                    <a:pt x="12466574" y="1758696"/>
                  </a:lnTo>
                  <a:lnTo>
                    <a:pt x="12485624" y="1758696"/>
                  </a:lnTo>
                  <a:cubicBezTo>
                    <a:pt x="12485624" y="2099945"/>
                    <a:pt x="12205335" y="2376170"/>
                    <a:pt x="11860276" y="2376170"/>
                  </a:cubicBezTo>
                  <a:lnTo>
                    <a:pt x="11860276" y="2357120"/>
                  </a:lnTo>
                  <a:lnTo>
                    <a:pt x="11860276" y="2376170"/>
                  </a:lnTo>
                  <a:lnTo>
                    <a:pt x="625348" y="2376170"/>
                  </a:lnTo>
                  <a:lnTo>
                    <a:pt x="625348" y="2357120"/>
                  </a:lnTo>
                  <a:lnTo>
                    <a:pt x="625348" y="2376170"/>
                  </a:lnTo>
                  <a:cubicBezTo>
                    <a:pt x="280289" y="2376297"/>
                    <a:pt x="0" y="2100072"/>
                    <a:pt x="0" y="1758823"/>
                  </a:cubicBezTo>
                  <a:lnTo>
                    <a:pt x="0" y="617474"/>
                  </a:lnTo>
                  <a:lnTo>
                    <a:pt x="19050" y="617474"/>
                  </a:lnTo>
                  <a:lnTo>
                    <a:pt x="0" y="617474"/>
                  </a:lnTo>
                  <a:moveTo>
                    <a:pt x="38100" y="617474"/>
                  </a:moveTo>
                  <a:lnTo>
                    <a:pt x="38100" y="1758696"/>
                  </a:lnTo>
                  <a:lnTo>
                    <a:pt x="19050" y="1758696"/>
                  </a:lnTo>
                  <a:lnTo>
                    <a:pt x="38100" y="1758696"/>
                  </a:lnTo>
                  <a:cubicBezTo>
                    <a:pt x="38100" y="2078482"/>
                    <a:pt x="300863" y="2338070"/>
                    <a:pt x="625348" y="2338070"/>
                  </a:cubicBezTo>
                  <a:lnTo>
                    <a:pt x="11860276" y="2338070"/>
                  </a:lnTo>
                  <a:cubicBezTo>
                    <a:pt x="12184888" y="2338070"/>
                    <a:pt x="12447524" y="2078482"/>
                    <a:pt x="12447524" y="1758696"/>
                  </a:cubicBezTo>
                  <a:lnTo>
                    <a:pt x="12447524" y="617474"/>
                  </a:lnTo>
                  <a:cubicBezTo>
                    <a:pt x="12447651" y="297688"/>
                    <a:pt x="12184888" y="38100"/>
                    <a:pt x="11860276" y="38100"/>
                  </a:cubicBezTo>
                  <a:lnTo>
                    <a:pt x="625348" y="38100"/>
                  </a:lnTo>
                  <a:lnTo>
                    <a:pt x="625348" y="19050"/>
                  </a:lnTo>
                  <a:lnTo>
                    <a:pt x="625348" y="38100"/>
                  </a:lnTo>
                  <a:cubicBezTo>
                    <a:pt x="300863" y="38100"/>
                    <a:pt x="38100" y="297688"/>
                    <a:pt x="38100" y="617474"/>
                  </a:cubicBezTo>
                  <a:close/>
                </a:path>
              </a:pathLst>
            </a:custGeom>
            <a:solidFill>
              <a:srgbClr val="DD785E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325163" y="7345115"/>
            <a:ext cx="5818837" cy="537009"/>
            <a:chOff x="0" y="0"/>
            <a:chExt cx="7758449" cy="7160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758449" cy="716012"/>
            </a:xfrm>
            <a:custGeom>
              <a:avLst/>
              <a:gdLst/>
              <a:ahLst/>
              <a:cxnLst/>
              <a:rect l="l" t="t" r="r" b="b"/>
              <a:pathLst>
                <a:path w="7758449" h="716012">
                  <a:moveTo>
                    <a:pt x="0" y="0"/>
                  </a:moveTo>
                  <a:lnTo>
                    <a:pt x="7758449" y="0"/>
                  </a:lnTo>
                  <a:lnTo>
                    <a:pt x="7758449" y="716012"/>
                  </a:lnTo>
                  <a:lnTo>
                    <a:pt x="0" y="7160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7758449" cy="735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НЕРОЗУМІННЯ НАСЛІДКІВ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852166" y="7996424"/>
            <a:ext cx="8680251" cy="548382"/>
            <a:chOff x="0" y="0"/>
            <a:chExt cx="11573668" cy="73117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573668" cy="731176"/>
            </a:xfrm>
            <a:custGeom>
              <a:avLst/>
              <a:gdLst/>
              <a:ahLst/>
              <a:cxnLst/>
              <a:rect l="l" t="t" r="r" b="b"/>
              <a:pathLst>
                <a:path w="11573668" h="731176">
                  <a:moveTo>
                    <a:pt x="0" y="0"/>
                  </a:moveTo>
                  <a:lnTo>
                    <a:pt x="11573668" y="0"/>
                  </a:lnTo>
                  <a:lnTo>
                    <a:pt x="11573668" y="731176"/>
                  </a:lnTo>
                  <a:lnTo>
                    <a:pt x="0" y="7311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04775"/>
              <a:ext cx="11573668" cy="8359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5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Багато хто вважає, що «зі мною нічого не станеться».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11572726" y="1813769"/>
            <a:ext cx="6355393" cy="6815434"/>
          </a:xfrm>
          <a:custGeom>
            <a:avLst/>
            <a:gdLst/>
            <a:ahLst/>
            <a:cxnLst/>
            <a:rect l="l" t="t" r="r" b="b"/>
            <a:pathLst>
              <a:path w="6355393" h="6815434">
                <a:moveTo>
                  <a:pt x="0" y="0"/>
                </a:moveTo>
                <a:lnTo>
                  <a:pt x="6355392" y="0"/>
                </a:lnTo>
                <a:lnTo>
                  <a:pt x="6355392" y="6815434"/>
                </a:lnTo>
                <a:lnTo>
                  <a:pt x="0" y="681543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6826709" y="8825709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219599"/>
          </a:xfrm>
          <a:custGeom>
            <a:avLst/>
            <a:gdLst/>
            <a:ahLst/>
            <a:cxnLst/>
            <a:rect l="l" t="t" r="r" b="b"/>
            <a:pathLst>
              <a:path w="18288000" h="3219599">
                <a:moveTo>
                  <a:pt x="0" y="0"/>
                </a:moveTo>
                <a:lnTo>
                  <a:pt x="18288000" y="0"/>
                </a:lnTo>
                <a:lnTo>
                  <a:pt x="18288000" y="3219599"/>
                </a:lnTo>
                <a:lnTo>
                  <a:pt x="0" y="3219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" r="-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070872" y="3608673"/>
            <a:ext cx="8117681" cy="1074018"/>
            <a:chOff x="0" y="0"/>
            <a:chExt cx="10823575" cy="14320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3575" cy="1432024"/>
            </a:xfrm>
            <a:custGeom>
              <a:avLst/>
              <a:gdLst/>
              <a:ahLst/>
              <a:cxnLst/>
              <a:rect l="l" t="t" r="r" b="b"/>
              <a:pathLst>
                <a:path w="10823575" h="1432024">
                  <a:moveTo>
                    <a:pt x="0" y="0"/>
                  </a:moveTo>
                  <a:lnTo>
                    <a:pt x="10823575" y="0"/>
                  </a:lnTo>
                  <a:lnTo>
                    <a:pt x="10823575" y="1432024"/>
                  </a:lnTo>
                  <a:lnTo>
                    <a:pt x="0" y="14320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823575" cy="14701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50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ВІДПОВІДАЛЬНІСТЬ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29712" y="5071765"/>
            <a:ext cx="28575" cy="4507260"/>
            <a:chOff x="0" y="0"/>
            <a:chExt cx="38100" cy="60096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100" cy="6009640"/>
            </a:xfrm>
            <a:custGeom>
              <a:avLst/>
              <a:gdLst/>
              <a:ahLst/>
              <a:cxnLst/>
              <a:rect l="l" t="t" r="r" b="b"/>
              <a:pathLst>
                <a:path w="38100" h="600964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5990590"/>
                  </a:lnTo>
                  <a:cubicBezTo>
                    <a:pt x="38100" y="6001131"/>
                    <a:pt x="29591" y="6009640"/>
                    <a:pt x="19050" y="6009640"/>
                  </a:cubicBezTo>
                  <a:cubicBezTo>
                    <a:pt x="8509" y="6009640"/>
                    <a:pt x="0" y="6001131"/>
                    <a:pt x="0" y="5990590"/>
                  </a:cubicBezTo>
                  <a:close/>
                </a:path>
              </a:pathLst>
            </a:custGeom>
            <a:solidFill>
              <a:srgbClr val="FFFFFF">
                <a:alpha val="549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10091" y="5637014"/>
            <a:ext cx="772716" cy="28575"/>
            <a:chOff x="0" y="0"/>
            <a:chExt cx="1030288" cy="38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0351" cy="38100"/>
            </a:xfrm>
            <a:custGeom>
              <a:avLst/>
              <a:gdLst/>
              <a:ahLst/>
              <a:cxnLst/>
              <a:rect l="l" t="t" r="r" b="b"/>
              <a:pathLst>
                <a:path w="103035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011301" y="0"/>
                  </a:lnTo>
                  <a:cubicBezTo>
                    <a:pt x="1021842" y="0"/>
                    <a:pt x="1030351" y="8509"/>
                    <a:pt x="1030351" y="19050"/>
                  </a:cubicBezTo>
                  <a:cubicBezTo>
                    <a:pt x="1030351" y="29591"/>
                    <a:pt x="1021715" y="38100"/>
                    <a:pt x="101130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F2B42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839944" y="5347246"/>
            <a:ext cx="608111" cy="608111"/>
            <a:chOff x="0" y="0"/>
            <a:chExt cx="810815" cy="81081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72668" cy="772668"/>
            </a:xfrm>
            <a:custGeom>
              <a:avLst/>
              <a:gdLst/>
              <a:ahLst/>
              <a:cxnLst/>
              <a:rect l="l" t="t" r="r" b="b"/>
              <a:pathLst>
                <a:path w="772668" h="772668">
                  <a:moveTo>
                    <a:pt x="0" y="386334"/>
                  </a:moveTo>
                  <a:cubicBezTo>
                    <a:pt x="0" y="172974"/>
                    <a:pt x="172974" y="0"/>
                    <a:pt x="386334" y="0"/>
                  </a:cubicBezTo>
                  <a:cubicBezTo>
                    <a:pt x="599694" y="0"/>
                    <a:pt x="772668" y="172974"/>
                    <a:pt x="772668" y="386334"/>
                  </a:cubicBezTo>
                  <a:cubicBezTo>
                    <a:pt x="772668" y="599694"/>
                    <a:pt x="599694" y="772668"/>
                    <a:pt x="386334" y="772668"/>
                  </a:cubicBezTo>
                  <a:cubicBezTo>
                    <a:pt x="172974" y="772668"/>
                    <a:pt x="0" y="599694"/>
                    <a:pt x="0" y="386334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810768" cy="810768"/>
            </a:xfrm>
            <a:custGeom>
              <a:avLst/>
              <a:gdLst/>
              <a:ahLst/>
              <a:cxnLst/>
              <a:rect l="l" t="t" r="r" b="b"/>
              <a:pathLst>
                <a:path w="810768" h="810768">
                  <a:moveTo>
                    <a:pt x="0" y="405384"/>
                  </a:moveTo>
                  <a:cubicBezTo>
                    <a:pt x="0" y="181483"/>
                    <a:pt x="181483" y="0"/>
                    <a:pt x="405384" y="0"/>
                  </a:cubicBezTo>
                  <a:cubicBezTo>
                    <a:pt x="411226" y="0"/>
                    <a:pt x="416687" y="2667"/>
                    <a:pt x="420243" y="7112"/>
                  </a:cubicBezTo>
                  <a:lnTo>
                    <a:pt x="405384" y="19050"/>
                  </a:lnTo>
                  <a:lnTo>
                    <a:pt x="405384" y="0"/>
                  </a:lnTo>
                  <a:lnTo>
                    <a:pt x="405384" y="19050"/>
                  </a:lnTo>
                  <a:lnTo>
                    <a:pt x="405384" y="0"/>
                  </a:lnTo>
                  <a:cubicBezTo>
                    <a:pt x="629285" y="0"/>
                    <a:pt x="810768" y="181483"/>
                    <a:pt x="810768" y="405384"/>
                  </a:cubicBezTo>
                  <a:cubicBezTo>
                    <a:pt x="810768" y="411353"/>
                    <a:pt x="807974" y="417068"/>
                    <a:pt x="803148" y="420624"/>
                  </a:cubicBezTo>
                  <a:lnTo>
                    <a:pt x="791718" y="405384"/>
                  </a:lnTo>
                  <a:lnTo>
                    <a:pt x="810768" y="405384"/>
                  </a:lnTo>
                  <a:cubicBezTo>
                    <a:pt x="810768" y="629285"/>
                    <a:pt x="629285" y="810768"/>
                    <a:pt x="405384" y="810768"/>
                  </a:cubicBezTo>
                  <a:lnTo>
                    <a:pt x="405384" y="791718"/>
                  </a:lnTo>
                  <a:lnTo>
                    <a:pt x="405384" y="772668"/>
                  </a:lnTo>
                  <a:lnTo>
                    <a:pt x="405384" y="791718"/>
                  </a:lnTo>
                  <a:lnTo>
                    <a:pt x="405384" y="810768"/>
                  </a:lnTo>
                  <a:cubicBezTo>
                    <a:pt x="181483" y="810768"/>
                    <a:pt x="0" y="629285"/>
                    <a:pt x="0" y="405384"/>
                  </a:cubicBezTo>
                  <a:lnTo>
                    <a:pt x="19050" y="405384"/>
                  </a:lnTo>
                  <a:lnTo>
                    <a:pt x="0" y="405384"/>
                  </a:lnTo>
                  <a:moveTo>
                    <a:pt x="38100" y="405384"/>
                  </a:moveTo>
                  <a:lnTo>
                    <a:pt x="19050" y="405384"/>
                  </a:lnTo>
                  <a:lnTo>
                    <a:pt x="38100" y="405384"/>
                  </a:lnTo>
                  <a:cubicBezTo>
                    <a:pt x="38100" y="608203"/>
                    <a:pt x="202565" y="772668"/>
                    <a:pt x="405384" y="772668"/>
                  </a:cubicBezTo>
                  <a:cubicBezTo>
                    <a:pt x="415925" y="772668"/>
                    <a:pt x="424434" y="781177"/>
                    <a:pt x="424434" y="791718"/>
                  </a:cubicBezTo>
                  <a:cubicBezTo>
                    <a:pt x="424434" y="802259"/>
                    <a:pt x="415925" y="810768"/>
                    <a:pt x="405384" y="810768"/>
                  </a:cubicBezTo>
                  <a:cubicBezTo>
                    <a:pt x="394843" y="810768"/>
                    <a:pt x="386334" y="802259"/>
                    <a:pt x="386334" y="791718"/>
                  </a:cubicBezTo>
                  <a:cubicBezTo>
                    <a:pt x="386334" y="781177"/>
                    <a:pt x="394843" y="772668"/>
                    <a:pt x="405384" y="772668"/>
                  </a:cubicBezTo>
                  <a:cubicBezTo>
                    <a:pt x="608203" y="772668"/>
                    <a:pt x="772668" y="608203"/>
                    <a:pt x="772668" y="405384"/>
                  </a:cubicBezTo>
                  <a:cubicBezTo>
                    <a:pt x="772668" y="399415"/>
                    <a:pt x="775462" y="393700"/>
                    <a:pt x="780288" y="390144"/>
                  </a:cubicBezTo>
                  <a:lnTo>
                    <a:pt x="791718" y="405384"/>
                  </a:lnTo>
                  <a:lnTo>
                    <a:pt x="772668" y="405384"/>
                  </a:lnTo>
                  <a:cubicBezTo>
                    <a:pt x="772668" y="202565"/>
                    <a:pt x="608203" y="38100"/>
                    <a:pt x="405384" y="38100"/>
                  </a:cubicBezTo>
                  <a:cubicBezTo>
                    <a:pt x="399542" y="38100"/>
                    <a:pt x="394081" y="35433"/>
                    <a:pt x="390525" y="30988"/>
                  </a:cubicBezTo>
                  <a:lnTo>
                    <a:pt x="405384" y="19050"/>
                  </a:lnTo>
                  <a:lnTo>
                    <a:pt x="405384" y="38100"/>
                  </a:lnTo>
                  <a:cubicBezTo>
                    <a:pt x="202565" y="38100"/>
                    <a:pt x="38100" y="202565"/>
                    <a:pt x="38100" y="405384"/>
                  </a:cubicBezTo>
                  <a:close/>
                </a:path>
              </a:pathLst>
            </a:custGeom>
            <a:solidFill>
              <a:srgbClr val="F2B42D"/>
            </a:solidFill>
          </p:spPr>
        </p:sp>
      </p:grpSp>
      <p:sp>
        <p:nvSpPr>
          <p:cNvPr id="16" name="Freeform 16" descr="preencoded.png"/>
          <p:cNvSpPr/>
          <p:nvPr/>
        </p:nvSpPr>
        <p:spPr>
          <a:xfrm>
            <a:off x="8962206" y="5424041"/>
            <a:ext cx="363588" cy="454521"/>
          </a:xfrm>
          <a:custGeom>
            <a:avLst/>
            <a:gdLst/>
            <a:ahLst/>
            <a:cxnLst/>
            <a:rect l="l" t="t" r="r" b="b"/>
            <a:pathLst>
              <a:path w="363588" h="454521">
                <a:moveTo>
                  <a:pt x="0" y="0"/>
                </a:moveTo>
                <a:lnTo>
                  <a:pt x="363588" y="0"/>
                </a:lnTo>
                <a:lnTo>
                  <a:pt x="363588" y="454521"/>
                </a:lnTo>
                <a:lnTo>
                  <a:pt x="0" y="4545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2" b="-522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825901" y="5329237"/>
            <a:ext cx="3030290" cy="654164"/>
            <a:chOff x="0" y="0"/>
            <a:chExt cx="4040387" cy="87221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40387" cy="872219"/>
            </a:xfrm>
            <a:custGeom>
              <a:avLst/>
              <a:gdLst/>
              <a:ahLst/>
              <a:cxnLst/>
              <a:rect l="l" t="t" r="r" b="b"/>
              <a:pathLst>
                <a:path w="4040387" h="872219">
                  <a:moveTo>
                    <a:pt x="0" y="0"/>
                  </a:moveTo>
                  <a:lnTo>
                    <a:pt x="4040387" y="0"/>
                  </a:lnTo>
                  <a:lnTo>
                    <a:pt x="4040387" y="872219"/>
                  </a:lnTo>
                  <a:lnTo>
                    <a:pt x="0" y="8722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4040387" cy="8817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71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Штраф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1452" y="5955358"/>
            <a:ext cx="6954739" cy="1052531"/>
            <a:chOff x="0" y="0"/>
            <a:chExt cx="9272985" cy="14033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272985" cy="1403375"/>
            </a:xfrm>
            <a:custGeom>
              <a:avLst/>
              <a:gdLst/>
              <a:ahLst/>
              <a:cxnLst/>
              <a:rect l="l" t="t" r="r" b="b"/>
              <a:pathLst>
                <a:path w="9272985" h="1403375">
                  <a:moveTo>
                    <a:pt x="0" y="0"/>
                  </a:moveTo>
                  <a:lnTo>
                    <a:pt x="9272985" y="0"/>
                  </a:lnTo>
                  <a:lnTo>
                    <a:pt x="9272985" y="1403375"/>
                  </a:lnTo>
                  <a:lnTo>
                    <a:pt x="0" y="14033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0"/>
              <a:ext cx="9272985" cy="14986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98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 незаконне перебування на залізниці або порушення правил безпеки.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05194" y="6924675"/>
            <a:ext cx="772716" cy="28575"/>
            <a:chOff x="0" y="0"/>
            <a:chExt cx="1030288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30351" cy="38100"/>
            </a:xfrm>
            <a:custGeom>
              <a:avLst/>
              <a:gdLst/>
              <a:ahLst/>
              <a:cxnLst/>
              <a:rect l="l" t="t" r="r" b="b"/>
              <a:pathLst>
                <a:path w="103035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011301" y="0"/>
                  </a:lnTo>
                  <a:cubicBezTo>
                    <a:pt x="1021842" y="0"/>
                    <a:pt x="1030351" y="8509"/>
                    <a:pt x="1030351" y="19050"/>
                  </a:cubicBezTo>
                  <a:cubicBezTo>
                    <a:pt x="1030351" y="29591"/>
                    <a:pt x="1021715" y="38100"/>
                    <a:pt x="101130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7425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839944" y="6634906"/>
            <a:ext cx="608111" cy="608111"/>
            <a:chOff x="0" y="0"/>
            <a:chExt cx="810815" cy="810815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772668" cy="772668"/>
            </a:xfrm>
            <a:custGeom>
              <a:avLst/>
              <a:gdLst/>
              <a:ahLst/>
              <a:cxnLst/>
              <a:rect l="l" t="t" r="r" b="b"/>
              <a:pathLst>
                <a:path w="772668" h="772668">
                  <a:moveTo>
                    <a:pt x="0" y="386334"/>
                  </a:moveTo>
                  <a:cubicBezTo>
                    <a:pt x="0" y="172974"/>
                    <a:pt x="172974" y="0"/>
                    <a:pt x="386334" y="0"/>
                  </a:cubicBezTo>
                  <a:cubicBezTo>
                    <a:pt x="599694" y="0"/>
                    <a:pt x="772668" y="172974"/>
                    <a:pt x="772668" y="386334"/>
                  </a:cubicBezTo>
                  <a:cubicBezTo>
                    <a:pt x="772668" y="599694"/>
                    <a:pt x="599694" y="772668"/>
                    <a:pt x="386334" y="772668"/>
                  </a:cubicBezTo>
                  <a:cubicBezTo>
                    <a:pt x="172974" y="772668"/>
                    <a:pt x="0" y="599694"/>
                    <a:pt x="0" y="386334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810768" cy="810768"/>
            </a:xfrm>
            <a:custGeom>
              <a:avLst/>
              <a:gdLst/>
              <a:ahLst/>
              <a:cxnLst/>
              <a:rect l="l" t="t" r="r" b="b"/>
              <a:pathLst>
                <a:path w="810768" h="810768">
                  <a:moveTo>
                    <a:pt x="0" y="405384"/>
                  </a:moveTo>
                  <a:cubicBezTo>
                    <a:pt x="0" y="181483"/>
                    <a:pt x="181483" y="0"/>
                    <a:pt x="405384" y="0"/>
                  </a:cubicBezTo>
                  <a:cubicBezTo>
                    <a:pt x="411226" y="0"/>
                    <a:pt x="416687" y="2667"/>
                    <a:pt x="420243" y="7112"/>
                  </a:cubicBezTo>
                  <a:lnTo>
                    <a:pt x="405384" y="19050"/>
                  </a:lnTo>
                  <a:lnTo>
                    <a:pt x="405384" y="0"/>
                  </a:lnTo>
                  <a:lnTo>
                    <a:pt x="405384" y="19050"/>
                  </a:lnTo>
                  <a:lnTo>
                    <a:pt x="405384" y="0"/>
                  </a:lnTo>
                  <a:cubicBezTo>
                    <a:pt x="629285" y="0"/>
                    <a:pt x="810768" y="181483"/>
                    <a:pt x="810768" y="405384"/>
                  </a:cubicBezTo>
                  <a:cubicBezTo>
                    <a:pt x="810768" y="411353"/>
                    <a:pt x="807974" y="417068"/>
                    <a:pt x="803148" y="420624"/>
                  </a:cubicBezTo>
                  <a:lnTo>
                    <a:pt x="791718" y="405384"/>
                  </a:lnTo>
                  <a:lnTo>
                    <a:pt x="810768" y="405384"/>
                  </a:lnTo>
                  <a:cubicBezTo>
                    <a:pt x="810768" y="629285"/>
                    <a:pt x="629285" y="810768"/>
                    <a:pt x="405384" y="810768"/>
                  </a:cubicBezTo>
                  <a:lnTo>
                    <a:pt x="405384" y="791718"/>
                  </a:lnTo>
                  <a:lnTo>
                    <a:pt x="405384" y="772668"/>
                  </a:lnTo>
                  <a:lnTo>
                    <a:pt x="405384" y="791718"/>
                  </a:lnTo>
                  <a:lnTo>
                    <a:pt x="405384" y="810768"/>
                  </a:lnTo>
                  <a:cubicBezTo>
                    <a:pt x="181483" y="810768"/>
                    <a:pt x="0" y="629285"/>
                    <a:pt x="0" y="405384"/>
                  </a:cubicBezTo>
                  <a:lnTo>
                    <a:pt x="19050" y="405384"/>
                  </a:lnTo>
                  <a:lnTo>
                    <a:pt x="0" y="405384"/>
                  </a:lnTo>
                  <a:moveTo>
                    <a:pt x="38100" y="405384"/>
                  </a:moveTo>
                  <a:lnTo>
                    <a:pt x="19050" y="405384"/>
                  </a:lnTo>
                  <a:lnTo>
                    <a:pt x="38100" y="405384"/>
                  </a:lnTo>
                  <a:cubicBezTo>
                    <a:pt x="38100" y="608203"/>
                    <a:pt x="202565" y="772668"/>
                    <a:pt x="405384" y="772668"/>
                  </a:cubicBezTo>
                  <a:cubicBezTo>
                    <a:pt x="415925" y="772668"/>
                    <a:pt x="424434" y="781177"/>
                    <a:pt x="424434" y="791718"/>
                  </a:cubicBezTo>
                  <a:cubicBezTo>
                    <a:pt x="424434" y="802259"/>
                    <a:pt x="415925" y="810768"/>
                    <a:pt x="405384" y="810768"/>
                  </a:cubicBezTo>
                  <a:cubicBezTo>
                    <a:pt x="394843" y="810768"/>
                    <a:pt x="386334" y="802259"/>
                    <a:pt x="386334" y="791718"/>
                  </a:cubicBezTo>
                  <a:cubicBezTo>
                    <a:pt x="386334" y="781177"/>
                    <a:pt x="394843" y="772668"/>
                    <a:pt x="405384" y="772668"/>
                  </a:cubicBezTo>
                  <a:cubicBezTo>
                    <a:pt x="608203" y="772668"/>
                    <a:pt x="772668" y="608203"/>
                    <a:pt x="772668" y="405384"/>
                  </a:cubicBezTo>
                  <a:cubicBezTo>
                    <a:pt x="772668" y="399415"/>
                    <a:pt x="775462" y="393700"/>
                    <a:pt x="780288" y="390144"/>
                  </a:cubicBezTo>
                  <a:lnTo>
                    <a:pt x="791718" y="405384"/>
                  </a:lnTo>
                  <a:lnTo>
                    <a:pt x="772668" y="405384"/>
                  </a:lnTo>
                  <a:cubicBezTo>
                    <a:pt x="772668" y="202565"/>
                    <a:pt x="608203" y="38100"/>
                    <a:pt x="405384" y="38100"/>
                  </a:cubicBezTo>
                  <a:cubicBezTo>
                    <a:pt x="399542" y="38100"/>
                    <a:pt x="394081" y="35433"/>
                    <a:pt x="390525" y="30988"/>
                  </a:cubicBezTo>
                  <a:lnTo>
                    <a:pt x="405384" y="19050"/>
                  </a:lnTo>
                  <a:lnTo>
                    <a:pt x="405384" y="38100"/>
                  </a:lnTo>
                  <a:cubicBezTo>
                    <a:pt x="202565" y="38100"/>
                    <a:pt x="38100" y="202565"/>
                    <a:pt x="38100" y="405384"/>
                  </a:cubicBezTo>
                  <a:close/>
                </a:path>
              </a:pathLst>
            </a:custGeom>
            <a:solidFill>
              <a:srgbClr val="D7425E"/>
            </a:solidFill>
          </p:spPr>
        </p:sp>
      </p:grpSp>
      <p:sp>
        <p:nvSpPr>
          <p:cNvPr id="28" name="Freeform 28" descr="preencoded.png"/>
          <p:cNvSpPr/>
          <p:nvPr/>
        </p:nvSpPr>
        <p:spPr>
          <a:xfrm>
            <a:off x="8962206" y="6711702"/>
            <a:ext cx="363588" cy="454521"/>
          </a:xfrm>
          <a:custGeom>
            <a:avLst/>
            <a:gdLst/>
            <a:ahLst/>
            <a:cxnLst/>
            <a:rect l="l" t="t" r="r" b="b"/>
            <a:pathLst>
              <a:path w="363588" h="454521">
                <a:moveTo>
                  <a:pt x="0" y="0"/>
                </a:moveTo>
                <a:lnTo>
                  <a:pt x="363588" y="0"/>
                </a:lnTo>
                <a:lnTo>
                  <a:pt x="363588" y="454522"/>
                </a:lnTo>
                <a:lnTo>
                  <a:pt x="0" y="4545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2" b="-522"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0431810" y="6616899"/>
            <a:ext cx="5109086" cy="532497"/>
            <a:chOff x="0" y="0"/>
            <a:chExt cx="6812114" cy="70999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812114" cy="709996"/>
            </a:xfrm>
            <a:custGeom>
              <a:avLst/>
              <a:gdLst/>
              <a:ahLst/>
              <a:cxnLst/>
              <a:rect l="l" t="t" r="r" b="b"/>
              <a:pathLst>
                <a:path w="6812114" h="709996">
                  <a:moveTo>
                    <a:pt x="0" y="0"/>
                  </a:moveTo>
                  <a:lnTo>
                    <a:pt x="6812114" y="0"/>
                  </a:lnTo>
                  <a:lnTo>
                    <a:pt x="6812114" y="709996"/>
                  </a:lnTo>
                  <a:lnTo>
                    <a:pt x="0" y="709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6812114" cy="7290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1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Відповідальність батьків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31810" y="7259390"/>
            <a:ext cx="6954739" cy="951142"/>
            <a:chOff x="0" y="0"/>
            <a:chExt cx="9272985" cy="126818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272985" cy="1268189"/>
            </a:xfrm>
            <a:custGeom>
              <a:avLst/>
              <a:gdLst/>
              <a:ahLst/>
              <a:cxnLst/>
              <a:rect l="l" t="t" r="r" b="b"/>
              <a:pathLst>
                <a:path w="9272985" h="1268189">
                  <a:moveTo>
                    <a:pt x="0" y="0"/>
                  </a:moveTo>
                  <a:lnTo>
                    <a:pt x="9272985" y="0"/>
                  </a:lnTo>
                  <a:lnTo>
                    <a:pt x="9272985" y="1268189"/>
                  </a:lnTo>
                  <a:lnTo>
                    <a:pt x="0" y="1268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0"/>
              <a:ext cx="9272985" cy="13634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984"/>
                </a:lnSpc>
              </a:pPr>
              <a:r>
                <a:rPr lang="en-US" sz="24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Якщо порушнику немає 16 років, штраф сплачують його батьки.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110091" y="8083600"/>
            <a:ext cx="772716" cy="28575"/>
            <a:chOff x="0" y="0"/>
            <a:chExt cx="1030288" cy="381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30351" cy="38100"/>
            </a:xfrm>
            <a:custGeom>
              <a:avLst/>
              <a:gdLst/>
              <a:ahLst/>
              <a:cxnLst/>
              <a:rect l="l" t="t" r="r" b="b"/>
              <a:pathLst>
                <a:path w="103035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011301" y="0"/>
                  </a:lnTo>
                  <a:cubicBezTo>
                    <a:pt x="1021842" y="0"/>
                    <a:pt x="1030351" y="8509"/>
                    <a:pt x="1030351" y="19050"/>
                  </a:cubicBezTo>
                  <a:cubicBezTo>
                    <a:pt x="1030351" y="29591"/>
                    <a:pt x="1021715" y="38100"/>
                    <a:pt x="101130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D785E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8839944" y="7793831"/>
            <a:ext cx="608111" cy="608111"/>
            <a:chOff x="0" y="0"/>
            <a:chExt cx="810815" cy="810815"/>
          </a:xfrm>
        </p:grpSpPr>
        <p:sp>
          <p:nvSpPr>
            <p:cNvPr id="38" name="Freeform 38"/>
            <p:cNvSpPr/>
            <p:nvPr/>
          </p:nvSpPr>
          <p:spPr>
            <a:xfrm>
              <a:off x="19050" y="19050"/>
              <a:ext cx="772668" cy="772668"/>
            </a:xfrm>
            <a:custGeom>
              <a:avLst/>
              <a:gdLst/>
              <a:ahLst/>
              <a:cxnLst/>
              <a:rect l="l" t="t" r="r" b="b"/>
              <a:pathLst>
                <a:path w="772668" h="772668">
                  <a:moveTo>
                    <a:pt x="0" y="386334"/>
                  </a:moveTo>
                  <a:cubicBezTo>
                    <a:pt x="0" y="172974"/>
                    <a:pt x="172974" y="0"/>
                    <a:pt x="386334" y="0"/>
                  </a:cubicBezTo>
                  <a:cubicBezTo>
                    <a:pt x="599694" y="0"/>
                    <a:pt x="772668" y="172974"/>
                    <a:pt x="772668" y="386334"/>
                  </a:cubicBezTo>
                  <a:cubicBezTo>
                    <a:pt x="772668" y="599694"/>
                    <a:pt x="599694" y="772668"/>
                    <a:pt x="386334" y="772668"/>
                  </a:cubicBezTo>
                  <a:cubicBezTo>
                    <a:pt x="172974" y="772668"/>
                    <a:pt x="0" y="599694"/>
                    <a:pt x="0" y="386334"/>
                  </a:cubicBezTo>
                  <a:close/>
                </a:path>
              </a:pathLst>
            </a:custGeom>
            <a:solidFill>
              <a:srgbClr val="00002E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810768" cy="810768"/>
            </a:xfrm>
            <a:custGeom>
              <a:avLst/>
              <a:gdLst/>
              <a:ahLst/>
              <a:cxnLst/>
              <a:rect l="l" t="t" r="r" b="b"/>
              <a:pathLst>
                <a:path w="810768" h="810768">
                  <a:moveTo>
                    <a:pt x="0" y="405384"/>
                  </a:moveTo>
                  <a:cubicBezTo>
                    <a:pt x="0" y="181483"/>
                    <a:pt x="181483" y="0"/>
                    <a:pt x="405384" y="0"/>
                  </a:cubicBezTo>
                  <a:cubicBezTo>
                    <a:pt x="411226" y="0"/>
                    <a:pt x="416687" y="2667"/>
                    <a:pt x="420243" y="7112"/>
                  </a:cubicBezTo>
                  <a:lnTo>
                    <a:pt x="405384" y="19050"/>
                  </a:lnTo>
                  <a:lnTo>
                    <a:pt x="405384" y="0"/>
                  </a:lnTo>
                  <a:lnTo>
                    <a:pt x="405384" y="19050"/>
                  </a:lnTo>
                  <a:lnTo>
                    <a:pt x="405384" y="0"/>
                  </a:lnTo>
                  <a:cubicBezTo>
                    <a:pt x="629285" y="0"/>
                    <a:pt x="810768" y="181483"/>
                    <a:pt x="810768" y="405384"/>
                  </a:cubicBezTo>
                  <a:cubicBezTo>
                    <a:pt x="810768" y="411353"/>
                    <a:pt x="807974" y="417068"/>
                    <a:pt x="803148" y="420624"/>
                  </a:cubicBezTo>
                  <a:lnTo>
                    <a:pt x="791718" y="405384"/>
                  </a:lnTo>
                  <a:lnTo>
                    <a:pt x="810768" y="405384"/>
                  </a:lnTo>
                  <a:cubicBezTo>
                    <a:pt x="810768" y="629285"/>
                    <a:pt x="629285" y="810768"/>
                    <a:pt x="405384" y="810768"/>
                  </a:cubicBezTo>
                  <a:lnTo>
                    <a:pt x="405384" y="791718"/>
                  </a:lnTo>
                  <a:lnTo>
                    <a:pt x="405384" y="772668"/>
                  </a:lnTo>
                  <a:lnTo>
                    <a:pt x="405384" y="791718"/>
                  </a:lnTo>
                  <a:lnTo>
                    <a:pt x="405384" y="810768"/>
                  </a:lnTo>
                  <a:cubicBezTo>
                    <a:pt x="181483" y="810768"/>
                    <a:pt x="0" y="629285"/>
                    <a:pt x="0" y="405384"/>
                  </a:cubicBezTo>
                  <a:lnTo>
                    <a:pt x="19050" y="405384"/>
                  </a:lnTo>
                  <a:lnTo>
                    <a:pt x="0" y="405384"/>
                  </a:lnTo>
                  <a:moveTo>
                    <a:pt x="38100" y="405384"/>
                  </a:moveTo>
                  <a:lnTo>
                    <a:pt x="19050" y="405384"/>
                  </a:lnTo>
                  <a:lnTo>
                    <a:pt x="38100" y="405384"/>
                  </a:lnTo>
                  <a:cubicBezTo>
                    <a:pt x="38100" y="608203"/>
                    <a:pt x="202565" y="772668"/>
                    <a:pt x="405384" y="772668"/>
                  </a:cubicBezTo>
                  <a:cubicBezTo>
                    <a:pt x="415925" y="772668"/>
                    <a:pt x="424434" y="781177"/>
                    <a:pt x="424434" y="791718"/>
                  </a:cubicBezTo>
                  <a:cubicBezTo>
                    <a:pt x="424434" y="802259"/>
                    <a:pt x="415925" y="810768"/>
                    <a:pt x="405384" y="810768"/>
                  </a:cubicBezTo>
                  <a:cubicBezTo>
                    <a:pt x="394843" y="810768"/>
                    <a:pt x="386334" y="802259"/>
                    <a:pt x="386334" y="791718"/>
                  </a:cubicBezTo>
                  <a:cubicBezTo>
                    <a:pt x="386334" y="781177"/>
                    <a:pt x="394843" y="772668"/>
                    <a:pt x="405384" y="772668"/>
                  </a:cubicBezTo>
                  <a:cubicBezTo>
                    <a:pt x="608203" y="772668"/>
                    <a:pt x="772668" y="608203"/>
                    <a:pt x="772668" y="405384"/>
                  </a:cubicBezTo>
                  <a:cubicBezTo>
                    <a:pt x="772668" y="399415"/>
                    <a:pt x="775462" y="393700"/>
                    <a:pt x="780288" y="390144"/>
                  </a:cubicBezTo>
                  <a:lnTo>
                    <a:pt x="791718" y="405384"/>
                  </a:lnTo>
                  <a:lnTo>
                    <a:pt x="772668" y="405384"/>
                  </a:lnTo>
                  <a:cubicBezTo>
                    <a:pt x="772668" y="202565"/>
                    <a:pt x="608203" y="38100"/>
                    <a:pt x="405384" y="38100"/>
                  </a:cubicBezTo>
                  <a:cubicBezTo>
                    <a:pt x="399542" y="38100"/>
                    <a:pt x="394081" y="35433"/>
                    <a:pt x="390525" y="30988"/>
                  </a:cubicBezTo>
                  <a:lnTo>
                    <a:pt x="405384" y="19050"/>
                  </a:lnTo>
                  <a:lnTo>
                    <a:pt x="405384" y="38100"/>
                  </a:lnTo>
                  <a:cubicBezTo>
                    <a:pt x="202565" y="38100"/>
                    <a:pt x="38100" y="202565"/>
                    <a:pt x="38100" y="405384"/>
                  </a:cubicBezTo>
                  <a:close/>
                </a:path>
              </a:pathLst>
            </a:custGeom>
            <a:solidFill>
              <a:srgbClr val="DD785E"/>
            </a:solidFill>
          </p:spPr>
        </p:sp>
      </p:grpSp>
      <p:sp>
        <p:nvSpPr>
          <p:cNvPr id="40" name="Freeform 40" descr="preencoded.png"/>
          <p:cNvSpPr/>
          <p:nvPr/>
        </p:nvSpPr>
        <p:spPr>
          <a:xfrm>
            <a:off x="8962206" y="7870626"/>
            <a:ext cx="363588" cy="454521"/>
          </a:xfrm>
          <a:custGeom>
            <a:avLst/>
            <a:gdLst/>
            <a:ahLst/>
            <a:cxnLst/>
            <a:rect l="l" t="t" r="r" b="b"/>
            <a:pathLst>
              <a:path w="363588" h="454521">
                <a:moveTo>
                  <a:pt x="0" y="0"/>
                </a:moveTo>
                <a:lnTo>
                  <a:pt x="363588" y="0"/>
                </a:lnTo>
                <a:lnTo>
                  <a:pt x="363588" y="454522"/>
                </a:lnTo>
                <a:lnTo>
                  <a:pt x="0" y="4545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22" b="-522"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4825901" y="7775822"/>
            <a:ext cx="3030290" cy="532497"/>
            <a:chOff x="0" y="0"/>
            <a:chExt cx="4040387" cy="70999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040387" cy="709996"/>
            </a:xfrm>
            <a:custGeom>
              <a:avLst/>
              <a:gdLst/>
              <a:ahLst/>
              <a:cxnLst/>
              <a:rect l="l" t="t" r="r" b="b"/>
              <a:pathLst>
                <a:path w="4040387" h="709996">
                  <a:moveTo>
                    <a:pt x="0" y="0"/>
                  </a:moveTo>
                  <a:lnTo>
                    <a:pt x="4040387" y="0"/>
                  </a:lnTo>
                  <a:lnTo>
                    <a:pt x="4040387" y="709996"/>
                  </a:lnTo>
                  <a:lnTo>
                    <a:pt x="0" y="709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4040387" cy="7290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71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Облік у поліції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01453" y="8434090"/>
            <a:ext cx="6954739" cy="951142"/>
            <a:chOff x="0" y="0"/>
            <a:chExt cx="9272985" cy="126818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272985" cy="1268189"/>
            </a:xfrm>
            <a:custGeom>
              <a:avLst/>
              <a:gdLst/>
              <a:ahLst/>
              <a:cxnLst/>
              <a:rect l="l" t="t" r="r" b="b"/>
              <a:pathLst>
                <a:path w="9272985" h="1268189">
                  <a:moveTo>
                    <a:pt x="0" y="0"/>
                  </a:moveTo>
                  <a:lnTo>
                    <a:pt x="9272985" y="0"/>
                  </a:lnTo>
                  <a:lnTo>
                    <a:pt x="9272985" y="1268189"/>
                  </a:lnTo>
                  <a:lnTo>
                    <a:pt x="0" y="1268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95250"/>
              <a:ext cx="9272985" cy="13634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984"/>
                </a:lnSpc>
              </a:pPr>
              <a:r>
                <a:rPr lang="en-US" sz="24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Може вплинути на майбутнє навчання або працевлаштування.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47155" y="1346150"/>
            <a:ext cx="9335691" cy="2026518"/>
            <a:chOff x="0" y="0"/>
            <a:chExt cx="12447588" cy="2702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47588" cy="2702024"/>
            </a:xfrm>
            <a:custGeom>
              <a:avLst/>
              <a:gdLst/>
              <a:ahLst/>
              <a:cxnLst/>
              <a:rect l="l" t="t" r="r" b="b"/>
              <a:pathLst>
                <a:path w="12447588" h="2702024">
                  <a:moveTo>
                    <a:pt x="0" y="0"/>
                  </a:moveTo>
                  <a:lnTo>
                    <a:pt x="12447588" y="0"/>
                  </a:lnTo>
                  <a:lnTo>
                    <a:pt x="12447588" y="2702024"/>
                  </a:lnTo>
                  <a:lnTo>
                    <a:pt x="0" y="27020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447588" cy="27401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50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УНИКНУТИ НЕБЕЗПЕЧНИХ РОЗВАГ?</a:t>
              </a:r>
            </a:p>
          </p:txBody>
        </p:sp>
      </p:grpSp>
      <p:sp>
        <p:nvSpPr>
          <p:cNvPr id="8" name="Freeform 8" descr="preencoded.png"/>
          <p:cNvSpPr/>
          <p:nvPr/>
        </p:nvSpPr>
        <p:spPr>
          <a:xfrm>
            <a:off x="1047155" y="3554909"/>
            <a:ext cx="1496020" cy="1795314"/>
          </a:xfrm>
          <a:custGeom>
            <a:avLst/>
            <a:gdLst/>
            <a:ahLst/>
            <a:cxnLst/>
            <a:rect l="l" t="t" r="r" b="b"/>
            <a:pathLst>
              <a:path w="1496020" h="1795314">
                <a:moveTo>
                  <a:pt x="0" y="0"/>
                </a:moveTo>
                <a:lnTo>
                  <a:pt x="1496020" y="0"/>
                </a:lnTo>
                <a:lnTo>
                  <a:pt x="1496020" y="1795314"/>
                </a:lnTo>
                <a:lnTo>
                  <a:pt x="0" y="1795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" r="-10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991891" y="3854054"/>
            <a:ext cx="4554269" cy="658676"/>
            <a:chOff x="0" y="0"/>
            <a:chExt cx="6072358" cy="8782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72358" cy="878235"/>
            </a:xfrm>
            <a:custGeom>
              <a:avLst/>
              <a:gdLst/>
              <a:ahLst/>
              <a:cxnLst/>
              <a:rect l="l" t="t" r="r" b="b"/>
              <a:pathLst>
                <a:path w="6072358" h="878235">
                  <a:moveTo>
                    <a:pt x="0" y="0"/>
                  </a:moveTo>
                  <a:lnTo>
                    <a:pt x="6072358" y="0"/>
                  </a:lnTo>
                  <a:lnTo>
                    <a:pt x="6072358" y="878235"/>
                  </a:lnTo>
                  <a:lnTo>
                    <a:pt x="0" y="878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6072358" cy="8877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Екстремальний спорт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91891" y="4473476"/>
            <a:ext cx="7390954" cy="548382"/>
            <a:chOff x="0" y="0"/>
            <a:chExt cx="9854605" cy="7311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54605" cy="731176"/>
            </a:xfrm>
            <a:custGeom>
              <a:avLst/>
              <a:gdLst/>
              <a:ahLst/>
              <a:cxnLst/>
              <a:rect l="l" t="t" r="r" b="b"/>
              <a:pathLst>
                <a:path w="9854605" h="731176">
                  <a:moveTo>
                    <a:pt x="0" y="0"/>
                  </a:moveTo>
                  <a:lnTo>
                    <a:pt x="9854605" y="0"/>
                  </a:lnTo>
                  <a:lnTo>
                    <a:pt x="9854605" y="731176"/>
                  </a:lnTo>
                  <a:lnTo>
                    <a:pt x="0" y="7311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9854605" cy="8359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5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Паркур, скелелазіння або роуп-джампінг.</a:t>
              </a:r>
            </a:p>
          </p:txBody>
        </p:sp>
      </p:grpSp>
      <p:sp>
        <p:nvSpPr>
          <p:cNvPr id="15" name="Freeform 15" descr="preencoded.png"/>
          <p:cNvSpPr/>
          <p:nvPr/>
        </p:nvSpPr>
        <p:spPr>
          <a:xfrm>
            <a:off x="1047155" y="5350223"/>
            <a:ext cx="1496020" cy="1795314"/>
          </a:xfrm>
          <a:custGeom>
            <a:avLst/>
            <a:gdLst/>
            <a:ahLst/>
            <a:cxnLst/>
            <a:rect l="l" t="t" r="r" b="b"/>
            <a:pathLst>
              <a:path w="1496020" h="1795314">
                <a:moveTo>
                  <a:pt x="0" y="0"/>
                </a:moveTo>
                <a:lnTo>
                  <a:pt x="1496020" y="0"/>
                </a:lnTo>
                <a:lnTo>
                  <a:pt x="1496020" y="1795313"/>
                </a:lnTo>
                <a:lnTo>
                  <a:pt x="0" y="1795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8" r="-108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991891" y="5649366"/>
            <a:ext cx="3520231" cy="537009"/>
            <a:chOff x="0" y="0"/>
            <a:chExt cx="4693642" cy="716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93642" cy="716012"/>
            </a:xfrm>
            <a:custGeom>
              <a:avLst/>
              <a:gdLst/>
              <a:ahLst/>
              <a:cxnLst/>
              <a:rect l="l" t="t" r="r" b="b"/>
              <a:pathLst>
                <a:path w="4693642" h="716012">
                  <a:moveTo>
                    <a:pt x="0" y="0"/>
                  </a:moveTo>
                  <a:lnTo>
                    <a:pt x="4693642" y="0"/>
                  </a:lnTo>
                  <a:lnTo>
                    <a:pt x="4693642" y="716012"/>
                  </a:lnTo>
                  <a:lnTo>
                    <a:pt x="0" y="7160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693642" cy="735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Ігрова індустрія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91891" y="6268790"/>
            <a:ext cx="7390954" cy="548382"/>
            <a:chOff x="0" y="0"/>
            <a:chExt cx="9854605" cy="73117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54605" cy="731176"/>
            </a:xfrm>
            <a:custGeom>
              <a:avLst/>
              <a:gdLst/>
              <a:ahLst/>
              <a:cxnLst/>
              <a:rect l="l" t="t" r="r" b="b"/>
              <a:pathLst>
                <a:path w="9854605" h="731176">
                  <a:moveTo>
                    <a:pt x="0" y="0"/>
                  </a:moveTo>
                  <a:lnTo>
                    <a:pt x="9854605" y="0"/>
                  </a:lnTo>
                  <a:lnTo>
                    <a:pt x="9854605" y="731176"/>
                  </a:lnTo>
                  <a:lnTo>
                    <a:pt x="0" y="7311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9854605" cy="8359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5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VR-симулятори, відеоігри та змагання.</a:t>
              </a:r>
            </a:p>
          </p:txBody>
        </p:sp>
      </p:grpSp>
      <p:sp>
        <p:nvSpPr>
          <p:cNvPr id="22" name="Freeform 22" descr="preencoded.png"/>
          <p:cNvSpPr/>
          <p:nvPr/>
        </p:nvSpPr>
        <p:spPr>
          <a:xfrm>
            <a:off x="1047155" y="7145536"/>
            <a:ext cx="1496020" cy="1795314"/>
          </a:xfrm>
          <a:custGeom>
            <a:avLst/>
            <a:gdLst/>
            <a:ahLst/>
            <a:cxnLst/>
            <a:rect l="l" t="t" r="r" b="b"/>
            <a:pathLst>
              <a:path w="1496020" h="1795314">
                <a:moveTo>
                  <a:pt x="0" y="0"/>
                </a:moveTo>
                <a:lnTo>
                  <a:pt x="1496020" y="0"/>
                </a:lnTo>
                <a:lnTo>
                  <a:pt x="1496020" y="1795314"/>
                </a:lnTo>
                <a:lnTo>
                  <a:pt x="0" y="1795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8" r="-108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991891" y="7444680"/>
            <a:ext cx="3520231" cy="537009"/>
            <a:chOff x="0" y="0"/>
            <a:chExt cx="4693642" cy="7160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693642" cy="716012"/>
            </a:xfrm>
            <a:custGeom>
              <a:avLst/>
              <a:gdLst/>
              <a:ahLst/>
              <a:cxnLst/>
              <a:rect l="l" t="t" r="r" b="b"/>
              <a:pathLst>
                <a:path w="4693642" h="716012">
                  <a:moveTo>
                    <a:pt x="0" y="0"/>
                  </a:moveTo>
                  <a:lnTo>
                    <a:pt x="4693642" y="0"/>
                  </a:lnTo>
                  <a:lnTo>
                    <a:pt x="4693642" y="716012"/>
                  </a:lnTo>
                  <a:lnTo>
                    <a:pt x="0" y="7160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693642" cy="735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750"/>
                </a:lnSpc>
              </a:pPr>
              <a:r>
                <a:rPr lang="en-US" sz="3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Творчість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991891" y="8064104"/>
            <a:ext cx="8043848" cy="478780"/>
            <a:chOff x="0" y="0"/>
            <a:chExt cx="10725130" cy="6383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725130" cy="638373"/>
            </a:xfrm>
            <a:custGeom>
              <a:avLst/>
              <a:gdLst/>
              <a:ahLst/>
              <a:cxnLst/>
              <a:rect l="l" t="t" r="r" b="b"/>
              <a:pathLst>
                <a:path w="10725130" h="638373">
                  <a:moveTo>
                    <a:pt x="0" y="0"/>
                  </a:moveTo>
                  <a:lnTo>
                    <a:pt x="10725130" y="0"/>
                  </a:lnTo>
                  <a:lnTo>
                    <a:pt x="10725130" y="638373"/>
                  </a:lnTo>
                  <a:lnTo>
                    <a:pt x="0" y="6383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04775"/>
              <a:ext cx="10725130" cy="74314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54"/>
                </a:lnSpc>
              </a:pPr>
              <a:r>
                <a:rPr lang="en-US" sz="24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Знімати відео для соцмереж без ризиків для здоров’я.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1757999" y="-82748"/>
            <a:ext cx="6530001" cy="10452496"/>
          </a:xfrm>
          <a:custGeom>
            <a:avLst/>
            <a:gdLst/>
            <a:ahLst/>
            <a:cxnLst/>
            <a:rect l="l" t="t" r="r" b="b"/>
            <a:pathLst>
              <a:path w="6530001" h="10452496">
                <a:moveTo>
                  <a:pt x="0" y="0"/>
                </a:moveTo>
                <a:lnTo>
                  <a:pt x="6530001" y="0"/>
                </a:lnTo>
                <a:lnTo>
                  <a:pt x="6530001" y="10452496"/>
                </a:lnTo>
                <a:lnTo>
                  <a:pt x="0" y="104524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81" r="-466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05670" y="724272"/>
            <a:ext cx="16193690" cy="2026518"/>
            <a:chOff x="0" y="0"/>
            <a:chExt cx="21591587" cy="2702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91588" cy="2702024"/>
            </a:xfrm>
            <a:custGeom>
              <a:avLst/>
              <a:gdLst/>
              <a:ahLst/>
              <a:cxnLst/>
              <a:rect l="l" t="t" r="r" b="b"/>
              <a:pathLst>
                <a:path w="21591588" h="2702024">
                  <a:moveTo>
                    <a:pt x="0" y="0"/>
                  </a:moveTo>
                  <a:lnTo>
                    <a:pt x="21591588" y="0"/>
                  </a:lnTo>
                  <a:lnTo>
                    <a:pt x="21591588" y="2702024"/>
                  </a:lnTo>
                  <a:lnTo>
                    <a:pt x="0" y="27020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591587" cy="27401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0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ЩО РОБИТИ, ЯКЩО ВАШ ДРУГ ХОЧЕ ЗАЙНЯТИСЯ ЗАЧЕПІНГОМ?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44988" y="3303683"/>
            <a:ext cx="2934072" cy="765281"/>
            <a:chOff x="0" y="0"/>
            <a:chExt cx="3912096" cy="1020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12096" cy="1020374"/>
            </a:xfrm>
            <a:custGeom>
              <a:avLst/>
              <a:gdLst/>
              <a:ahLst/>
              <a:cxnLst/>
              <a:rect l="l" t="t" r="r" b="b"/>
              <a:pathLst>
                <a:path w="3912096" h="1020374">
                  <a:moveTo>
                    <a:pt x="0" y="0"/>
                  </a:moveTo>
                  <a:lnTo>
                    <a:pt x="3912096" y="0"/>
                  </a:lnTo>
                  <a:lnTo>
                    <a:pt x="3912096" y="1020374"/>
                  </a:lnTo>
                  <a:lnTo>
                    <a:pt x="0" y="1020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3912096" cy="10298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375"/>
                </a:lnSpc>
              </a:pPr>
              <a:r>
                <a:rPr lang="en-US" sz="35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Поговоріть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44988" y="4152335"/>
            <a:ext cx="3277171" cy="650438"/>
            <a:chOff x="0" y="0"/>
            <a:chExt cx="4369562" cy="8672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69562" cy="867251"/>
            </a:xfrm>
            <a:custGeom>
              <a:avLst/>
              <a:gdLst/>
              <a:ahLst/>
              <a:cxnLst/>
              <a:rect l="l" t="t" r="r" b="b"/>
              <a:pathLst>
                <a:path w="4369562" h="867251">
                  <a:moveTo>
                    <a:pt x="0" y="0"/>
                  </a:moveTo>
                  <a:lnTo>
                    <a:pt x="4369562" y="0"/>
                  </a:lnTo>
                  <a:lnTo>
                    <a:pt x="4369562" y="867251"/>
                  </a:lnTo>
                  <a:lnTo>
                    <a:pt x="0" y="867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14300"/>
              <a:ext cx="4369562" cy="9815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64"/>
                </a:lnSpc>
              </a:pPr>
              <a:r>
                <a:rPr lang="en-US" sz="30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Поясніть ризики.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1885" y="5479048"/>
            <a:ext cx="4441259" cy="765281"/>
            <a:chOff x="0" y="0"/>
            <a:chExt cx="5921679" cy="10203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921679" cy="1020374"/>
            </a:xfrm>
            <a:custGeom>
              <a:avLst/>
              <a:gdLst/>
              <a:ahLst/>
              <a:cxnLst/>
              <a:rect l="l" t="t" r="r" b="b"/>
              <a:pathLst>
                <a:path w="5921679" h="1020374">
                  <a:moveTo>
                    <a:pt x="0" y="0"/>
                  </a:moveTo>
                  <a:lnTo>
                    <a:pt x="5921679" y="0"/>
                  </a:lnTo>
                  <a:lnTo>
                    <a:pt x="5921679" y="1020374"/>
                  </a:lnTo>
                  <a:lnTo>
                    <a:pt x="0" y="1020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5921679" cy="10298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375"/>
                </a:lnSpc>
              </a:pPr>
              <a:r>
                <a:rPr lang="en-US" sz="35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Покажіть наслідки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1885" y="6330054"/>
            <a:ext cx="4852503" cy="650438"/>
            <a:chOff x="0" y="0"/>
            <a:chExt cx="6470004" cy="8672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470004" cy="867251"/>
            </a:xfrm>
            <a:custGeom>
              <a:avLst/>
              <a:gdLst/>
              <a:ahLst/>
              <a:cxnLst/>
              <a:rect l="l" t="t" r="r" b="b"/>
              <a:pathLst>
                <a:path w="6470004" h="867251">
                  <a:moveTo>
                    <a:pt x="0" y="0"/>
                  </a:moveTo>
                  <a:lnTo>
                    <a:pt x="6470004" y="0"/>
                  </a:lnTo>
                  <a:lnTo>
                    <a:pt x="6470004" y="867251"/>
                  </a:lnTo>
                  <a:lnTo>
                    <a:pt x="0" y="867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14300"/>
              <a:ext cx="6470004" cy="9815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64"/>
                </a:lnSpc>
              </a:pPr>
              <a:r>
                <a:rPr lang="en-US" sz="30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Статистику, відео, історії.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832470" y="7911282"/>
            <a:ext cx="5666739" cy="765281"/>
            <a:chOff x="0" y="0"/>
            <a:chExt cx="7555652" cy="10203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555652" cy="1020374"/>
            </a:xfrm>
            <a:custGeom>
              <a:avLst/>
              <a:gdLst/>
              <a:ahLst/>
              <a:cxnLst/>
              <a:rect l="l" t="t" r="r" b="b"/>
              <a:pathLst>
                <a:path w="7555652" h="1020374">
                  <a:moveTo>
                    <a:pt x="0" y="0"/>
                  </a:moveTo>
                  <a:lnTo>
                    <a:pt x="7555652" y="0"/>
                  </a:lnTo>
                  <a:lnTo>
                    <a:pt x="7555652" y="1020374"/>
                  </a:lnTo>
                  <a:lnTo>
                    <a:pt x="0" y="1020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7555652" cy="10298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375"/>
                </a:lnSpc>
              </a:pPr>
              <a:r>
                <a:rPr lang="en-US" sz="3500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Знайдіть альтернативу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32470" y="8676562"/>
            <a:ext cx="4751557" cy="650438"/>
            <a:chOff x="0" y="0"/>
            <a:chExt cx="6335410" cy="8672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35410" cy="867251"/>
            </a:xfrm>
            <a:custGeom>
              <a:avLst/>
              <a:gdLst/>
              <a:ahLst/>
              <a:cxnLst/>
              <a:rect l="l" t="t" r="r" b="b"/>
              <a:pathLst>
                <a:path w="6335410" h="867251">
                  <a:moveTo>
                    <a:pt x="0" y="0"/>
                  </a:moveTo>
                  <a:lnTo>
                    <a:pt x="6335410" y="0"/>
                  </a:lnTo>
                  <a:lnTo>
                    <a:pt x="6335410" y="867251"/>
                  </a:lnTo>
                  <a:lnTo>
                    <a:pt x="0" y="867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14300"/>
              <a:ext cx="6335410" cy="9815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64"/>
                </a:lnSpc>
              </a:pPr>
              <a:r>
                <a:rPr lang="en-US" sz="30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Безпечний адреналін.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2070034" y="3170880"/>
            <a:ext cx="2485136" cy="2103047"/>
          </a:xfrm>
          <a:custGeom>
            <a:avLst/>
            <a:gdLst/>
            <a:ahLst/>
            <a:cxnLst/>
            <a:rect l="l" t="t" r="r" b="b"/>
            <a:pathLst>
              <a:path w="2485136" h="2103047">
                <a:moveTo>
                  <a:pt x="0" y="0"/>
                </a:moveTo>
                <a:lnTo>
                  <a:pt x="2485136" y="0"/>
                </a:lnTo>
                <a:lnTo>
                  <a:pt x="2485136" y="2103047"/>
                </a:lnTo>
                <a:lnTo>
                  <a:pt x="0" y="210304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800976" y="5479048"/>
            <a:ext cx="1798321" cy="1828027"/>
          </a:xfrm>
          <a:custGeom>
            <a:avLst/>
            <a:gdLst/>
            <a:ahLst/>
            <a:cxnLst/>
            <a:rect l="l" t="t" r="r" b="b"/>
            <a:pathLst>
              <a:path w="1798321" h="1828027">
                <a:moveTo>
                  <a:pt x="0" y="0"/>
                </a:moveTo>
                <a:lnTo>
                  <a:pt x="1798321" y="0"/>
                </a:lnTo>
                <a:lnTo>
                  <a:pt x="1798321" y="1828027"/>
                </a:lnTo>
                <a:lnTo>
                  <a:pt x="0" y="18280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812024" y="7544841"/>
            <a:ext cx="2590491" cy="2263442"/>
          </a:xfrm>
          <a:custGeom>
            <a:avLst/>
            <a:gdLst/>
            <a:ahLst/>
            <a:cxnLst/>
            <a:rect l="l" t="t" r="r" b="b"/>
            <a:pathLst>
              <a:path w="2590491" h="2263442">
                <a:moveTo>
                  <a:pt x="0" y="0"/>
                </a:moveTo>
                <a:lnTo>
                  <a:pt x="2590491" y="0"/>
                </a:lnTo>
                <a:lnTo>
                  <a:pt x="2590491" y="2263442"/>
                </a:lnTo>
                <a:lnTo>
                  <a:pt x="0" y="226344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0899" y="8825709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37518" y="389863"/>
            <a:ext cx="16193690" cy="1760041"/>
            <a:chOff x="0" y="0"/>
            <a:chExt cx="21591587" cy="23467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91588" cy="2346722"/>
            </a:xfrm>
            <a:custGeom>
              <a:avLst/>
              <a:gdLst/>
              <a:ahLst/>
              <a:cxnLst/>
              <a:rect l="l" t="t" r="r" b="b"/>
              <a:pathLst>
                <a:path w="21591588" h="2346722">
                  <a:moveTo>
                    <a:pt x="0" y="0"/>
                  </a:moveTo>
                  <a:lnTo>
                    <a:pt x="21591588" y="0"/>
                  </a:lnTo>
                  <a:lnTo>
                    <a:pt x="21591588" y="2346722"/>
                  </a:lnTo>
                  <a:lnTo>
                    <a:pt x="0" y="2346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1591587" cy="23562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ЯКЩО ВИ ПОМІТИЛИ ЛЮДИНУ НА ВАГОНІ ПОЇЗДА, МЕТРО ЧИ ІНШОМУ ТРАНСПОРТІ – НЕГАЙНО ДІЙТЕ!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0899" y="8825709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0899" y="1689007"/>
            <a:ext cx="18086203" cy="796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📌 </a:t>
            </a:r>
            <a:r>
              <a:rPr lang="en-US" sz="2600" u="sng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Якщо це залізнична станція чи вокзал: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Повідомте чергового вокзалу або працівників залізниці.</a:t>
            </a:r>
          </a:p>
          <a:p>
            <a:pPr algn="ctr">
              <a:lnSpc>
                <a:spcPts val="4214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Зателефонуйте на гарячу лінію Укрзалізниці: 0 800 503 111 (безкоштовно).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endParaRPr lang="en-US" sz="2600">
              <a:solidFill>
                <a:srgbClr val="FFFFFF"/>
              </a:solidFill>
              <a:latin typeface="Arial Unicode"/>
              <a:ea typeface="Arial Unicode"/>
              <a:cs typeface="Arial Unicode"/>
              <a:sym typeface="Arial Unicode"/>
            </a:endParaRP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📌 </a:t>
            </a:r>
            <a:r>
              <a:rPr lang="en-US" sz="2600" u="sng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Якщо ситуація критична: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Викличте Національну поліцію (102) або ДСНС (101).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Якщо це безпечно – поясніть людині про смертельні ризики.</a:t>
            </a:r>
          </a:p>
          <a:p>
            <a:pPr algn="ctr">
              <a:lnSpc>
                <a:spcPts val="4214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Запам’ятайте місце події або зробіть фото для точної передачі інформації службам.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endParaRPr lang="en-US" sz="2600">
              <a:solidFill>
                <a:srgbClr val="FFFFFF"/>
              </a:solidFill>
              <a:latin typeface="Arial Unicode"/>
              <a:ea typeface="Arial Unicode"/>
              <a:cs typeface="Arial Unicode"/>
              <a:sym typeface="Arial Unicode"/>
            </a:endParaRP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📌 </a:t>
            </a:r>
            <a:r>
              <a:rPr lang="en-US" sz="2600" u="sng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Якщо про небезпечні розваги стало відомо з соцмереж або від знайомих: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Повідомте батьків, вчителів або поліцію.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rPr>
              <a:t> ✅ Зверніться до чат-бота «UNSEE» (https://t.me/Unsee_nebot), де можна отримати консультацію або повідомити про загрозу.</a:t>
            </a:r>
          </a:p>
          <a:p>
            <a:pPr algn="ctr">
              <a:lnSpc>
                <a:spcPts val="4216"/>
              </a:lnSpc>
              <a:spcBef>
                <a:spcPct val="0"/>
              </a:spcBef>
            </a:pPr>
            <a:endParaRPr lang="en-US" sz="2600">
              <a:solidFill>
                <a:srgbClr val="FFFFFF"/>
              </a:solidFill>
              <a:latin typeface="Arial Unicode"/>
              <a:ea typeface="Arial Unicode"/>
              <a:cs typeface="Arial Unicode"/>
              <a:sym typeface="Arial Unicod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438761" y="2415913"/>
            <a:ext cx="2500972" cy="2460047"/>
          </a:xfrm>
          <a:custGeom>
            <a:avLst/>
            <a:gdLst/>
            <a:ahLst/>
            <a:cxnLst/>
            <a:rect l="l" t="t" r="r" b="b"/>
            <a:pathLst>
              <a:path w="2500972" h="2460047">
                <a:moveTo>
                  <a:pt x="0" y="0"/>
                </a:moveTo>
                <a:lnTo>
                  <a:pt x="2500973" y="0"/>
                </a:lnTo>
                <a:lnTo>
                  <a:pt x="2500973" y="2460047"/>
                </a:lnTo>
                <a:lnTo>
                  <a:pt x="0" y="2460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2E">
                <a:alpha val="56078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687352" y="960439"/>
            <a:ext cx="13746707" cy="4183061"/>
            <a:chOff x="0" y="0"/>
            <a:chExt cx="18328943" cy="5577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8943" cy="5577415"/>
            </a:xfrm>
            <a:custGeom>
              <a:avLst/>
              <a:gdLst/>
              <a:ahLst/>
              <a:cxnLst/>
              <a:rect l="l" t="t" r="r" b="b"/>
              <a:pathLst>
                <a:path w="18328943" h="5577415">
                  <a:moveTo>
                    <a:pt x="0" y="0"/>
                  </a:moveTo>
                  <a:lnTo>
                    <a:pt x="18328943" y="0"/>
                  </a:lnTo>
                  <a:lnTo>
                    <a:pt x="18328943" y="5577415"/>
                  </a:lnTo>
                  <a:lnTo>
                    <a:pt x="0" y="55774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00025"/>
              <a:ext cx="18328943" cy="57774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8105"/>
                </a:lnSpc>
              </a:pPr>
              <a:r>
                <a:rPr lang="en-US" sz="5000" b="1" u="sng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Залізниця</a:t>
              </a:r>
              <a:r>
                <a:rPr lang="en-US" sz="50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 – це не місце для ігор. </a:t>
              </a:r>
            </a:p>
            <a:p>
              <a:pPr algn="ctr">
                <a:lnSpc>
                  <a:spcPts val="8108"/>
                </a:lnSpc>
              </a:pPr>
              <a:r>
                <a:rPr lang="en-US" sz="5000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Кожен із нас повинен відповідально ставитися до свого життя та не ризикувати заради короткочасної популярності в соцмережах.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730265" y="5143500"/>
            <a:ext cx="4827469" cy="4888576"/>
          </a:xfrm>
          <a:custGeom>
            <a:avLst/>
            <a:gdLst/>
            <a:ahLst/>
            <a:cxnLst/>
            <a:rect l="l" t="t" r="r" b="b"/>
            <a:pathLst>
              <a:path w="4827469" h="4888576">
                <a:moveTo>
                  <a:pt x="0" y="0"/>
                </a:moveTo>
                <a:lnTo>
                  <a:pt x="4827470" y="0"/>
                </a:lnTo>
                <a:lnTo>
                  <a:pt x="4827470" y="4888576"/>
                </a:lnTo>
                <a:lnTo>
                  <a:pt x="0" y="48885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8825709"/>
            <a:ext cx="1461291" cy="1461291"/>
          </a:xfrm>
          <a:custGeom>
            <a:avLst/>
            <a:gdLst/>
            <a:ahLst/>
            <a:cxnLst/>
            <a:rect l="l" t="t" r="r" b="b"/>
            <a:pathLst>
              <a:path w="1461291" h="1461291">
                <a:moveTo>
                  <a:pt x="0" y="0"/>
                </a:moveTo>
                <a:lnTo>
                  <a:pt x="1461291" y="0"/>
                </a:lnTo>
                <a:lnTo>
                  <a:pt x="1461291" y="1461291"/>
                </a:lnTo>
                <a:lnTo>
                  <a:pt x="0" y="14612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457</Words>
  <Application>Microsoft Office PowerPoint</Application>
  <PresentationFormat>Custom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Unicode Bold</vt:lpstr>
      <vt:lpstr>Arial Unicode</vt:lpstr>
      <vt:lpstr>Arial Nova Bold</vt:lpstr>
      <vt:lpstr>Arial Nova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Protidiya-zachepingu-bezpeka-na-zaliznici.pptx</dc:title>
  <dc:creator>Admin</dc:creator>
  <cp:lastModifiedBy>Admin</cp:lastModifiedBy>
  <cp:revision>2</cp:revision>
  <dcterms:created xsi:type="dcterms:W3CDTF">2006-08-16T00:00:00Z</dcterms:created>
  <dcterms:modified xsi:type="dcterms:W3CDTF">2025-05-23T12:26:30Z</dcterms:modified>
  <dc:identifier>DAGiKWmuQEU</dc:identifier>
</cp:coreProperties>
</file>